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6500" cy="10693400"/>
  <p:notesSz cx="6807200" cy="99393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i2Jns9tD28YDRYW+mm9ix9R+lh2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CCCC"/>
    <a:srgbClr val="FF7C80"/>
    <a:srgbClr val="FF0066"/>
    <a:srgbClr val="FF99CC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1182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4750" y="745425"/>
            <a:ext cx="4538350" cy="37272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0700" y="4721175"/>
            <a:ext cx="5445750" cy="447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>
            <a:spLocks noGrp="1"/>
          </p:cNvSpPr>
          <p:nvPr>
            <p:ph type="body" idx="1"/>
          </p:nvPr>
        </p:nvSpPr>
        <p:spPr>
          <a:xfrm>
            <a:off x="680700" y="4721175"/>
            <a:ext cx="5445750" cy="44726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1" name="Google Shape;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3662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:notes"/>
          <p:cNvSpPr txBox="1">
            <a:spLocks noGrp="1"/>
          </p:cNvSpPr>
          <p:nvPr>
            <p:ph type="body" idx="1"/>
          </p:nvPr>
        </p:nvSpPr>
        <p:spPr>
          <a:xfrm>
            <a:off x="680700" y="4721175"/>
            <a:ext cx="5445750" cy="44726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3662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2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ftr" idx="11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dt" idx="10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26" Type="http://schemas.openxmlformats.org/officeDocument/2006/relationships/image" Target="../media/image32.png"/><Relationship Id="rId3" Type="http://schemas.openxmlformats.org/officeDocument/2006/relationships/image" Target="../media/image9.png"/><Relationship Id="rId21" Type="http://schemas.openxmlformats.org/officeDocument/2006/relationships/image" Target="../media/image27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5" Type="http://schemas.openxmlformats.org/officeDocument/2006/relationships/image" Target="../media/image3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24" Type="http://schemas.openxmlformats.org/officeDocument/2006/relationships/image" Target="../media/image30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23" Type="http://schemas.openxmlformats.org/officeDocument/2006/relationships/image" Target="../media/image29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Relationship Id="rId22" Type="http://schemas.openxmlformats.org/officeDocument/2006/relationships/image" Target="../media/image28.png"/><Relationship Id="rId27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/>
          <p:nvPr/>
        </p:nvSpPr>
        <p:spPr>
          <a:xfrm>
            <a:off x="4087215" y="3228085"/>
            <a:ext cx="1270" cy="635"/>
          </a:xfrm>
          <a:custGeom>
            <a:avLst/>
            <a:gdLst/>
            <a:ahLst/>
            <a:cxnLst/>
            <a:rect l="l" t="t" r="r" b="b"/>
            <a:pathLst>
              <a:path w="1270" h="635" extrusionOk="0">
                <a:moveTo>
                  <a:pt x="266" y="101"/>
                </a:moveTo>
                <a:lnTo>
                  <a:pt x="0" y="0"/>
                </a:lnTo>
                <a:lnTo>
                  <a:pt x="190" y="101"/>
                </a:lnTo>
                <a:close/>
              </a:path>
              <a:path w="1270" h="635" extrusionOk="0">
                <a:moveTo>
                  <a:pt x="444" y="165"/>
                </a:moveTo>
                <a:lnTo>
                  <a:pt x="317" y="152"/>
                </a:lnTo>
                <a:lnTo>
                  <a:pt x="444" y="165"/>
                </a:lnTo>
                <a:close/>
              </a:path>
              <a:path w="1270" h="635" extrusionOk="0">
                <a:moveTo>
                  <a:pt x="838" y="63"/>
                </a:moveTo>
                <a:lnTo>
                  <a:pt x="508" y="114"/>
                </a:lnTo>
                <a:lnTo>
                  <a:pt x="838" y="63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1"/>
          <p:cNvSpPr/>
          <p:nvPr/>
        </p:nvSpPr>
        <p:spPr>
          <a:xfrm>
            <a:off x="3240655" y="2113606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69" extrusionOk="0">
                <a:moveTo>
                  <a:pt x="812" y="0"/>
                </a:moveTo>
                <a:lnTo>
                  <a:pt x="406" y="330"/>
                </a:lnTo>
                <a:lnTo>
                  <a:pt x="0" y="698"/>
                </a:lnTo>
                <a:lnTo>
                  <a:pt x="444" y="419"/>
                </a:lnTo>
                <a:lnTo>
                  <a:pt x="825" y="165"/>
                </a:lnTo>
                <a:lnTo>
                  <a:pt x="812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1"/>
          <p:cNvSpPr/>
          <p:nvPr/>
        </p:nvSpPr>
        <p:spPr>
          <a:xfrm>
            <a:off x="2115978" y="2104525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177" y="0"/>
                </a:moveTo>
                <a:lnTo>
                  <a:pt x="38" y="139"/>
                </a:lnTo>
                <a:lnTo>
                  <a:pt x="0" y="292"/>
                </a:lnTo>
                <a:lnTo>
                  <a:pt x="127" y="114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1"/>
          <p:cNvSpPr/>
          <p:nvPr/>
        </p:nvSpPr>
        <p:spPr>
          <a:xfrm>
            <a:off x="2105101" y="2152899"/>
            <a:ext cx="0" cy="635"/>
          </a:xfrm>
          <a:custGeom>
            <a:avLst/>
            <a:gdLst/>
            <a:ahLst/>
            <a:cxnLst/>
            <a:rect l="l" t="t" r="r" b="b"/>
            <a:pathLst>
              <a:path w="120000" h="635" extrusionOk="0">
                <a:moveTo>
                  <a:pt x="0" y="0"/>
                </a:moveTo>
                <a:lnTo>
                  <a:pt x="0" y="12"/>
                </a:lnTo>
                <a:lnTo>
                  <a:pt x="0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1"/>
          <p:cNvSpPr/>
          <p:nvPr/>
        </p:nvSpPr>
        <p:spPr>
          <a:xfrm>
            <a:off x="2116157" y="2102062"/>
            <a:ext cx="2540" cy="2540"/>
          </a:xfrm>
          <a:custGeom>
            <a:avLst/>
            <a:gdLst/>
            <a:ahLst/>
            <a:cxnLst/>
            <a:rect l="l" t="t" r="r" b="b"/>
            <a:pathLst>
              <a:path w="2539" h="2539" extrusionOk="0">
                <a:moveTo>
                  <a:pt x="2298" y="0"/>
                </a:moveTo>
                <a:lnTo>
                  <a:pt x="101" y="1638"/>
                </a:lnTo>
                <a:lnTo>
                  <a:pt x="0" y="2463"/>
                </a:lnTo>
                <a:lnTo>
                  <a:pt x="127" y="2324"/>
                </a:lnTo>
                <a:lnTo>
                  <a:pt x="381" y="2057"/>
                </a:lnTo>
                <a:lnTo>
                  <a:pt x="2298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1"/>
          <p:cNvSpPr/>
          <p:nvPr/>
        </p:nvSpPr>
        <p:spPr>
          <a:xfrm>
            <a:off x="2104618" y="2113216"/>
            <a:ext cx="3175" cy="44450"/>
          </a:xfrm>
          <a:custGeom>
            <a:avLst/>
            <a:gdLst/>
            <a:ahLst/>
            <a:cxnLst/>
            <a:rect l="l" t="t" r="r" b="b"/>
            <a:pathLst>
              <a:path w="3175" h="44450" extrusionOk="0">
                <a:moveTo>
                  <a:pt x="12" y="40017"/>
                </a:moveTo>
                <a:close/>
              </a:path>
              <a:path w="3175" h="44450" extrusionOk="0">
                <a:moveTo>
                  <a:pt x="787" y="39395"/>
                </a:moveTo>
                <a:lnTo>
                  <a:pt x="635" y="39522"/>
                </a:lnTo>
                <a:lnTo>
                  <a:pt x="533" y="39649"/>
                </a:lnTo>
                <a:lnTo>
                  <a:pt x="698" y="39484"/>
                </a:lnTo>
                <a:close/>
              </a:path>
              <a:path w="3175" h="44450" extrusionOk="0">
                <a:moveTo>
                  <a:pt x="1397" y="38481"/>
                </a:moveTo>
                <a:lnTo>
                  <a:pt x="1130" y="38811"/>
                </a:lnTo>
                <a:lnTo>
                  <a:pt x="1358" y="38608"/>
                </a:lnTo>
                <a:lnTo>
                  <a:pt x="1397" y="38481"/>
                </a:lnTo>
                <a:close/>
              </a:path>
              <a:path w="3175" h="44450" extrusionOk="0">
                <a:moveTo>
                  <a:pt x="2082" y="42240"/>
                </a:moveTo>
                <a:lnTo>
                  <a:pt x="1892" y="41871"/>
                </a:lnTo>
                <a:lnTo>
                  <a:pt x="2082" y="42265"/>
                </a:lnTo>
                <a:close/>
              </a:path>
              <a:path w="3175" h="44450" extrusionOk="0">
                <a:moveTo>
                  <a:pt x="2247" y="42633"/>
                </a:moveTo>
                <a:lnTo>
                  <a:pt x="2171" y="42468"/>
                </a:lnTo>
                <a:lnTo>
                  <a:pt x="2247" y="42633"/>
                </a:lnTo>
                <a:close/>
              </a:path>
              <a:path w="3175" h="44450" extrusionOk="0">
                <a:moveTo>
                  <a:pt x="2755" y="0"/>
                </a:moveTo>
                <a:lnTo>
                  <a:pt x="2374" y="279"/>
                </a:lnTo>
                <a:lnTo>
                  <a:pt x="2019" y="558"/>
                </a:lnTo>
                <a:lnTo>
                  <a:pt x="2374" y="342"/>
                </a:lnTo>
                <a:lnTo>
                  <a:pt x="2755" y="0"/>
                </a:lnTo>
                <a:close/>
              </a:path>
              <a:path w="3175" h="44450" extrusionOk="0">
                <a:moveTo>
                  <a:pt x="2870" y="43853"/>
                </a:moveTo>
                <a:lnTo>
                  <a:pt x="2679" y="43459"/>
                </a:lnTo>
                <a:lnTo>
                  <a:pt x="2870" y="43853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1"/>
          <p:cNvSpPr/>
          <p:nvPr/>
        </p:nvSpPr>
        <p:spPr>
          <a:xfrm>
            <a:off x="2396453" y="2161757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38" y="0"/>
                </a:moveTo>
                <a:lnTo>
                  <a:pt x="0" y="266"/>
                </a:lnTo>
                <a:lnTo>
                  <a:pt x="38" y="5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1"/>
          <p:cNvSpPr/>
          <p:nvPr/>
        </p:nvSpPr>
        <p:spPr>
          <a:xfrm>
            <a:off x="2137075" y="2475416"/>
            <a:ext cx="635" cy="3175"/>
          </a:xfrm>
          <a:custGeom>
            <a:avLst/>
            <a:gdLst/>
            <a:ahLst/>
            <a:cxnLst/>
            <a:rect l="l" t="t" r="r" b="b"/>
            <a:pathLst>
              <a:path w="635" h="3175" extrusionOk="0">
                <a:moveTo>
                  <a:pt x="0" y="0"/>
                </a:moveTo>
                <a:lnTo>
                  <a:pt x="38" y="1892"/>
                </a:lnTo>
                <a:lnTo>
                  <a:pt x="342" y="3073"/>
                </a:lnTo>
                <a:lnTo>
                  <a:pt x="0" y="12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/>
          <p:nvPr/>
        </p:nvSpPr>
        <p:spPr>
          <a:xfrm>
            <a:off x="2357832" y="2213559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5" extrusionOk="0">
                <a:moveTo>
                  <a:pt x="1104" y="0"/>
                </a:moveTo>
                <a:lnTo>
                  <a:pt x="368" y="253"/>
                </a:lnTo>
                <a:lnTo>
                  <a:pt x="0" y="393"/>
                </a:lnTo>
                <a:lnTo>
                  <a:pt x="685" y="177"/>
                </a:lnTo>
                <a:lnTo>
                  <a:pt x="1104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"/>
          <p:cNvSpPr/>
          <p:nvPr/>
        </p:nvSpPr>
        <p:spPr>
          <a:xfrm>
            <a:off x="2395486" y="2142167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0" y="0"/>
                </a:moveTo>
                <a:lnTo>
                  <a:pt x="38" y="139"/>
                </a:lnTo>
                <a:lnTo>
                  <a:pt x="228" y="444"/>
                </a:lnTo>
                <a:lnTo>
                  <a:pt x="0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1"/>
          <p:cNvSpPr/>
          <p:nvPr/>
        </p:nvSpPr>
        <p:spPr>
          <a:xfrm>
            <a:off x="2164177" y="3161585"/>
            <a:ext cx="635" cy="3175"/>
          </a:xfrm>
          <a:custGeom>
            <a:avLst/>
            <a:gdLst/>
            <a:ahLst/>
            <a:cxnLst/>
            <a:rect l="l" t="t" r="r" b="b"/>
            <a:pathLst>
              <a:path w="635" h="3175" extrusionOk="0">
                <a:moveTo>
                  <a:pt x="266" y="0"/>
                </a:moveTo>
                <a:lnTo>
                  <a:pt x="0" y="2641"/>
                </a:lnTo>
                <a:lnTo>
                  <a:pt x="241" y="1320"/>
                </a:lnTo>
                <a:lnTo>
                  <a:pt x="266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"/>
          <p:cNvSpPr/>
          <p:nvPr/>
        </p:nvSpPr>
        <p:spPr>
          <a:xfrm>
            <a:off x="1942439" y="1792553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5" extrusionOk="0">
                <a:moveTo>
                  <a:pt x="850" y="63"/>
                </a:moveTo>
                <a:lnTo>
                  <a:pt x="635" y="0"/>
                </a:lnTo>
                <a:lnTo>
                  <a:pt x="317" y="203"/>
                </a:lnTo>
                <a:lnTo>
                  <a:pt x="101" y="304"/>
                </a:lnTo>
                <a:lnTo>
                  <a:pt x="304" y="266"/>
                </a:lnTo>
                <a:lnTo>
                  <a:pt x="431" y="228"/>
                </a:lnTo>
                <a:lnTo>
                  <a:pt x="850" y="63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"/>
          <p:cNvSpPr/>
          <p:nvPr/>
        </p:nvSpPr>
        <p:spPr>
          <a:xfrm>
            <a:off x="1875314" y="1839414"/>
            <a:ext cx="1270" cy="635"/>
          </a:xfrm>
          <a:custGeom>
            <a:avLst/>
            <a:gdLst/>
            <a:ahLst/>
            <a:cxnLst/>
            <a:rect l="l" t="t" r="r" b="b"/>
            <a:pathLst>
              <a:path w="1269" h="635" extrusionOk="0">
                <a:moveTo>
                  <a:pt x="787" y="0"/>
                </a:moveTo>
                <a:lnTo>
                  <a:pt x="533" y="25"/>
                </a:lnTo>
                <a:lnTo>
                  <a:pt x="330" y="63"/>
                </a:lnTo>
                <a:lnTo>
                  <a:pt x="0" y="101"/>
                </a:lnTo>
                <a:lnTo>
                  <a:pt x="355" y="114"/>
                </a:lnTo>
                <a:lnTo>
                  <a:pt x="787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"/>
          <p:cNvSpPr/>
          <p:nvPr/>
        </p:nvSpPr>
        <p:spPr>
          <a:xfrm>
            <a:off x="1941563" y="1793260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177" y="0"/>
                </a:moveTo>
                <a:lnTo>
                  <a:pt x="0" y="152"/>
                </a:lnTo>
                <a:lnTo>
                  <a:pt x="177" y="25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"/>
          <p:cNvSpPr/>
          <p:nvPr/>
        </p:nvSpPr>
        <p:spPr>
          <a:xfrm>
            <a:off x="1856555" y="1758542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114" y="0"/>
                </a:moveTo>
                <a:lnTo>
                  <a:pt x="139" y="152"/>
                </a:lnTo>
                <a:lnTo>
                  <a:pt x="342" y="304"/>
                </a:lnTo>
                <a:lnTo>
                  <a:pt x="571" y="444"/>
                </a:lnTo>
                <a:lnTo>
                  <a:pt x="380" y="266"/>
                </a:lnTo>
                <a:lnTo>
                  <a:pt x="241" y="114"/>
                </a:lnTo>
                <a:lnTo>
                  <a:pt x="114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"/>
          <p:cNvSpPr/>
          <p:nvPr/>
        </p:nvSpPr>
        <p:spPr>
          <a:xfrm>
            <a:off x="1833584" y="1809902"/>
            <a:ext cx="3175" cy="1270"/>
          </a:xfrm>
          <a:custGeom>
            <a:avLst/>
            <a:gdLst/>
            <a:ahLst/>
            <a:cxnLst/>
            <a:rect l="l" t="t" r="r" b="b"/>
            <a:pathLst>
              <a:path w="3175" h="1269" extrusionOk="0">
                <a:moveTo>
                  <a:pt x="0" y="0"/>
                </a:moveTo>
                <a:lnTo>
                  <a:pt x="1854" y="698"/>
                </a:lnTo>
                <a:lnTo>
                  <a:pt x="2184" y="787"/>
                </a:lnTo>
                <a:lnTo>
                  <a:pt x="2832" y="990"/>
                </a:lnTo>
                <a:lnTo>
                  <a:pt x="2514" y="368"/>
                </a:lnTo>
                <a:lnTo>
                  <a:pt x="0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"/>
          <p:cNvSpPr/>
          <p:nvPr/>
        </p:nvSpPr>
        <p:spPr>
          <a:xfrm>
            <a:off x="1848256" y="1758594"/>
            <a:ext cx="10160" cy="1270"/>
          </a:xfrm>
          <a:custGeom>
            <a:avLst/>
            <a:gdLst/>
            <a:ahLst/>
            <a:cxnLst/>
            <a:rect l="l" t="t" r="r" b="b"/>
            <a:pathLst>
              <a:path w="10160" h="1269" extrusionOk="0">
                <a:moveTo>
                  <a:pt x="292" y="0"/>
                </a:moveTo>
                <a:lnTo>
                  <a:pt x="50" y="177"/>
                </a:lnTo>
                <a:lnTo>
                  <a:pt x="203" y="127"/>
                </a:lnTo>
                <a:lnTo>
                  <a:pt x="292" y="0"/>
                </a:lnTo>
                <a:close/>
              </a:path>
              <a:path w="10160" h="1269" extrusionOk="0">
                <a:moveTo>
                  <a:pt x="9956" y="977"/>
                </a:moveTo>
                <a:lnTo>
                  <a:pt x="9232" y="609"/>
                </a:lnTo>
                <a:lnTo>
                  <a:pt x="9702" y="876"/>
                </a:lnTo>
                <a:lnTo>
                  <a:pt x="9956" y="977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"/>
          <p:cNvSpPr/>
          <p:nvPr/>
        </p:nvSpPr>
        <p:spPr>
          <a:xfrm>
            <a:off x="1970443" y="1832825"/>
            <a:ext cx="19050" cy="22225"/>
          </a:xfrm>
          <a:custGeom>
            <a:avLst/>
            <a:gdLst/>
            <a:ahLst/>
            <a:cxnLst/>
            <a:rect l="l" t="t" r="r" b="b"/>
            <a:pathLst>
              <a:path w="19050" h="22225" extrusionOk="0">
                <a:moveTo>
                  <a:pt x="279" y="0"/>
                </a:moveTo>
                <a:lnTo>
                  <a:pt x="114" y="114"/>
                </a:lnTo>
                <a:lnTo>
                  <a:pt x="279" y="0"/>
                </a:lnTo>
                <a:close/>
              </a:path>
              <a:path w="19050" h="22225" extrusionOk="0">
                <a:moveTo>
                  <a:pt x="16205" y="20980"/>
                </a:moveTo>
                <a:lnTo>
                  <a:pt x="15836" y="21844"/>
                </a:lnTo>
                <a:lnTo>
                  <a:pt x="16205" y="20980"/>
                </a:lnTo>
                <a:close/>
              </a:path>
              <a:path w="19050" h="22225" extrusionOk="0">
                <a:moveTo>
                  <a:pt x="19050" y="12712"/>
                </a:moveTo>
                <a:lnTo>
                  <a:pt x="18910" y="11620"/>
                </a:lnTo>
                <a:lnTo>
                  <a:pt x="18745" y="13728"/>
                </a:lnTo>
                <a:lnTo>
                  <a:pt x="19050" y="12712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"/>
          <p:cNvSpPr/>
          <p:nvPr/>
        </p:nvSpPr>
        <p:spPr>
          <a:xfrm>
            <a:off x="1859556" y="1903345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622" y="0"/>
                </a:moveTo>
                <a:lnTo>
                  <a:pt x="0" y="304"/>
                </a:lnTo>
                <a:lnTo>
                  <a:pt x="431" y="127"/>
                </a:lnTo>
                <a:lnTo>
                  <a:pt x="622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"/>
          <p:cNvSpPr/>
          <p:nvPr/>
        </p:nvSpPr>
        <p:spPr>
          <a:xfrm>
            <a:off x="1848582" y="1758459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457" y="0"/>
                </a:moveTo>
                <a:lnTo>
                  <a:pt x="190" y="190"/>
                </a:lnTo>
                <a:lnTo>
                  <a:pt x="0" y="342"/>
                </a:lnTo>
                <a:lnTo>
                  <a:pt x="228" y="228"/>
                </a:lnTo>
                <a:lnTo>
                  <a:pt x="368" y="139"/>
                </a:lnTo>
                <a:lnTo>
                  <a:pt x="457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3" name="Google Shape;63;p1"/>
          <p:cNvGrpSpPr/>
          <p:nvPr/>
        </p:nvGrpSpPr>
        <p:grpSpPr>
          <a:xfrm>
            <a:off x="1953018" y="1802091"/>
            <a:ext cx="36415" cy="80648"/>
            <a:chOff x="1953018" y="1802091"/>
            <a:chExt cx="36415" cy="80648"/>
          </a:xfrm>
        </p:grpSpPr>
        <p:sp>
          <p:nvSpPr>
            <p:cNvPr id="64" name="Google Shape;64;p1"/>
            <p:cNvSpPr/>
            <p:nvPr/>
          </p:nvSpPr>
          <p:spPr>
            <a:xfrm>
              <a:off x="1953018" y="1802091"/>
              <a:ext cx="20320" cy="30480"/>
            </a:xfrm>
            <a:custGeom>
              <a:avLst/>
              <a:gdLst/>
              <a:ahLst/>
              <a:cxnLst/>
              <a:rect l="l" t="t" r="r" b="b"/>
              <a:pathLst>
                <a:path w="20319" h="30480" extrusionOk="0">
                  <a:moveTo>
                    <a:pt x="723" y="2209"/>
                  </a:moveTo>
                  <a:lnTo>
                    <a:pt x="685" y="2057"/>
                  </a:lnTo>
                  <a:lnTo>
                    <a:pt x="647" y="1879"/>
                  </a:lnTo>
                  <a:lnTo>
                    <a:pt x="596" y="1739"/>
                  </a:lnTo>
                  <a:lnTo>
                    <a:pt x="0" y="0"/>
                  </a:lnTo>
                  <a:lnTo>
                    <a:pt x="393" y="1574"/>
                  </a:lnTo>
                  <a:lnTo>
                    <a:pt x="723" y="2209"/>
                  </a:lnTo>
                  <a:close/>
                </a:path>
                <a:path w="20319" h="30480" extrusionOk="0">
                  <a:moveTo>
                    <a:pt x="1041" y="2794"/>
                  </a:moveTo>
                  <a:lnTo>
                    <a:pt x="863" y="2514"/>
                  </a:lnTo>
                  <a:lnTo>
                    <a:pt x="723" y="2209"/>
                  </a:lnTo>
                  <a:lnTo>
                    <a:pt x="762" y="2425"/>
                  </a:lnTo>
                  <a:lnTo>
                    <a:pt x="965" y="2781"/>
                  </a:lnTo>
                  <a:close/>
                </a:path>
                <a:path w="20319" h="30480" extrusionOk="0">
                  <a:moveTo>
                    <a:pt x="18745" y="29921"/>
                  </a:moveTo>
                  <a:lnTo>
                    <a:pt x="18427" y="30022"/>
                  </a:lnTo>
                  <a:lnTo>
                    <a:pt x="18199" y="30111"/>
                  </a:lnTo>
                  <a:lnTo>
                    <a:pt x="18427" y="30162"/>
                  </a:lnTo>
                  <a:lnTo>
                    <a:pt x="18592" y="30035"/>
                  </a:lnTo>
                  <a:lnTo>
                    <a:pt x="18745" y="29921"/>
                  </a:lnTo>
                  <a:close/>
                </a:path>
                <a:path w="20319" h="30480" extrusionOk="0">
                  <a:moveTo>
                    <a:pt x="19227" y="29768"/>
                  </a:moveTo>
                  <a:lnTo>
                    <a:pt x="19075" y="29806"/>
                  </a:lnTo>
                  <a:lnTo>
                    <a:pt x="18935" y="29857"/>
                  </a:lnTo>
                  <a:lnTo>
                    <a:pt x="18808" y="29895"/>
                  </a:lnTo>
                  <a:lnTo>
                    <a:pt x="18643" y="30035"/>
                  </a:lnTo>
                  <a:lnTo>
                    <a:pt x="18770" y="30022"/>
                  </a:lnTo>
                  <a:lnTo>
                    <a:pt x="18986" y="29908"/>
                  </a:lnTo>
                  <a:lnTo>
                    <a:pt x="19227" y="29768"/>
                  </a:lnTo>
                  <a:close/>
                </a:path>
                <a:path w="20319" h="30480" extrusionOk="0">
                  <a:moveTo>
                    <a:pt x="20002" y="29298"/>
                  </a:moveTo>
                  <a:close/>
                </a:path>
              </a:pathLst>
            </a:custGeom>
            <a:solidFill>
              <a:srgbClr val="0094C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1955143" y="1831304"/>
              <a:ext cx="34290" cy="51435"/>
            </a:xfrm>
            <a:custGeom>
              <a:avLst/>
              <a:gdLst/>
              <a:ahLst/>
              <a:cxnLst/>
              <a:rect l="l" t="t" r="r" b="b"/>
              <a:pathLst>
                <a:path w="34289" h="51435" extrusionOk="0">
                  <a:moveTo>
                    <a:pt x="20561" y="0"/>
                  </a:moveTo>
                  <a:lnTo>
                    <a:pt x="19672" y="38"/>
                  </a:lnTo>
                  <a:lnTo>
                    <a:pt x="19354" y="241"/>
                  </a:lnTo>
                  <a:lnTo>
                    <a:pt x="18643" y="482"/>
                  </a:lnTo>
                  <a:lnTo>
                    <a:pt x="18122" y="266"/>
                  </a:lnTo>
                  <a:lnTo>
                    <a:pt x="17056" y="660"/>
                  </a:lnTo>
                  <a:lnTo>
                    <a:pt x="16751" y="685"/>
                  </a:lnTo>
                  <a:lnTo>
                    <a:pt x="14998" y="2197"/>
                  </a:lnTo>
                  <a:lnTo>
                    <a:pt x="0" y="25031"/>
                  </a:lnTo>
                  <a:lnTo>
                    <a:pt x="8586" y="37834"/>
                  </a:lnTo>
                  <a:lnTo>
                    <a:pt x="12760" y="44343"/>
                  </a:lnTo>
                  <a:lnTo>
                    <a:pt x="16802" y="50952"/>
                  </a:lnTo>
                  <a:lnTo>
                    <a:pt x="18249" y="48336"/>
                  </a:lnTo>
                  <a:lnTo>
                    <a:pt x="19799" y="45770"/>
                  </a:lnTo>
                  <a:lnTo>
                    <a:pt x="21208" y="43141"/>
                  </a:lnTo>
                  <a:lnTo>
                    <a:pt x="28111" y="29841"/>
                  </a:lnTo>
                  <a:lnTo>
                    <a:pt x="31228" y="23035"/>
                  </a:lnTo>
                  <a:lnTo>
                    <a:pt x="33794" y="16027"/>
                  </a:lnTo>
                  <a:lnTo>
                    <a:pt x="32524" y="10299"/>
                  </a:lnTo>
                  <a:lnTo>
                    <a:pt x="27787" y="5486"/>
                  </a:lnTo>
                  <a:lnTo>
                    <a:pt x="23990" y="1270"/>
                  </a:lnTo>
                  <a:lnTo>
                    <a:pt x="22872" y="558"/>
                  </a:lnTo>
                  <a:lnTo>
                    <a:pt x="205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6" name="Google Shape;66;p1"/>
          <p:cNvSpPr/>
          <p:nvPr/>
        </p:nvSpPr>
        <p:spPr>
          <a:xfrm>
            <a:off x="2147989" y="4688445"/>
            <a:ext cx="3175" cy="635"/>
          </a:xfrm>
          <a:custGeom>
            <a:avLst/>
            <a:gdLst/>
            <a:ahLst/>
            <a:cxnLst/>
            <a:rect l="l" t="t" r="r" b="b"/>
            <a:pathLst>
              <a:path w="3175" h="635" extrusionOk="0">
                <a:moveTo>
                  <a:pt x="622" y="0"/>
                </a:moveTo>
                <a:lnTo>
                  <a:pt x="0" y="304"/>
                </a:lnTo>
                <a:lnTo>
                  <a:pt x="2603" y="419"/>
                </a:lnTo>
                <a:lnTo>
                  <a:pt x="622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1849042" y="1757031"/>
            <a:ext cx="1905" cy="1905"/>
          </a:xfrm>
          <a:custGeom>
            <a:avLst/>
            <a:gdLst/>
            <a:ahLst/>
            <a:cxnLst/>
            <a:rect l="l" t="t" r="r" b="b"/>
            <a:pathLst>
              <a:path w="1905" h="1905" extrusionOk="0">
                <a:moveTo>
                  <a:pt x="1045" y="471"/>
                </a:moveTo>
                <a:lnTo>
                  <a:pt x="378" y="1028"/>
                </a:lnTo>
                <a:lnTo>
                  <a:pt x="12" y="1384"/>
                </a:lnTo>
                <a:lnTo>
                  <a:pt x="152" y="1384"/>
                </a:lnTo>
                <a:lnTo>
                  <a:pt x="812" y="749"/>
                </a:lnTo>
                <a:lnTo>
                  <a:pt x="1045" y="471"/>
                </a:lnTo>
                <a:close/>
              </a:path>
              <a:path w="1905" h="1905" extrusionOk="0">
                <a:moveTo>
                  <a:pt x="1346" y="0"/>
                </a:moveTo>
                <a:lnTo>
                  <a:pt x="1045" y="471"/>
                </a:lnTo>
                <a:lnTo>
                  <a:pt x="1346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2394699" y="2140694"/>
            <a:ext cx="1270" cy="1905"/>
          </a:xfrm>
          <a:custGeom>
            <a:avLst/>
            <a:gdLst/>
            <a:ahLst/>
            <a:cxnLst/>
            <a:rect l="l" t="t" r="r" b="b"/>
            <a:pathLst>
              <a:path w="1269" h="1905" extrusionOk="0">
                <a:moveTo>
                  <a:pt x="50" y="0"/>
                </a:moveTo>
                <a:lnTo>
                  <a:pt x="0" y="469"/>
                </a:lnTo>
                <a:lnTo>
                  <a:pt x="647" y="1130"/>
                </a:lnTo>
                <a:lnTo>
                  <a:pt x="787" y="1473"/>
                </a:lnTo>
                <a:lnTo>
                  <a:pt x="622" y="901"/>
                </a:lnTo>
                <a:lnTo>
                  <a:pt x="469" y="431"/>
                </a:lnTo>
                <a:lnTo>
                  <a:pt x="330" y="152"/>
                </a:lnTo>
                <a:lnTo>
                  <a:pt x="139" y="88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1863041" y="1828741"/>
            <a:ext cx="635" cy="1270"/>
          </a:xfrm>
          <a:custGeom>
            <a:avLst/>
            <a:gdLst/>
            <a:ahLst/>
            <a:cxnLst/>
            <a:rect l="l" t="t" r="r" b="b"/>
            <a:pathLst>
              <a:path w="635" h="1269" extrusionOk="0">
                <a:moveTo>
                  <a:pt x="114" y="0"/>
                </a:moveTo>
                <a:lnTo>
                  <a:pt x="0" y="152"/>
                </a:lnTo>
                <a:lnTo>
                  <a:pt x="88" y="596"/>
                </a:lnTo>
                <a:lnTo>
                  <a:pt x="241" y="1117"/>
                </a:lnTo>
                <a:lnTo>
                  <a:pt x="203" y="825"/>
                </a:lnTo>
                <a:lnTo>
                  <a:pt x="165" y="482"/>
                </a:lnTo>
                <a:lnTo>
                  <a:pt x="114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1913542" y="1851981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69" extrusionOk="0">
                <a:moveTo>
                  <a:pt x="723" y="0"/>
                </a:moveTo>
                <a:lnTo>
                  <a:pt x="431" y="0"/>
                </a:lnTo>
                <a:lnTo>
                  <a:pt x="292" y="38"/>
                </a:lnTo>
                <a:lnTo>
                  <a:pt x="139" y="63"/>
                </a:lnTo>
                <a:lnTo>
                  <a:pt x="0" y="127"/>
                </a:lnTo>
                <a:lnTo>
                  <a:pt x="622" y="495"/>
                </a:lnTo>
                <a:lnTo>
                  <a:pt x="1168" y="673"/>
                </a:lnTo>
                <a:lnTo>
                  <a:pt x="723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1973008" y="1831022"/>
            <a:ext cx="5715" cy="1270"/>
          </a:xfrm>
          <a:custGeom>
            <a:avLst/>
            <a:gdLst/>
            <a:ahLst/>
            <a:cxnLst/>
            <a:rect l="l" t="t" r="r" b="b"/>
            <a:pathLst>
              <a:path w="5714" h="1269" extrusionOk="0">
                <a:moveTo>
                  <a:pt x="952" y="355"/>
                </a:moveTo>
                <a:lnTo>
                  <a:pt x="482" y="381"/>
                </a:lnTo>
                <a:lnTo>
                  <a:pt x="101" y="381"/>
                </a:lnTo>
                <a:lnTo>
                  <a:pt x="165" y="508"/>
                </a:lnTo>
                <a:lnTo>
                  <a:pt x="584" y="457"/>
                </a:lnTo>
                <a:lnTo>
                  <a:pt x="812" y="406"/>
                </a:lnTo>
                <a:lnTo>
                  <a:pt x="952" y="355"/>
                </a:lnTo>
                <a:close/>
              </a:path>
              <a:path w="5714" h="1269" extrusionOk="0">
                <a:moveTo>
                  <a:pt x="2082" y="139"/>
                </a:moveTo>
                <a:lnTo>
                  <a:pt x="2032" y="0"/>
                </a:lnTo>
                <a:lnTo>
                  <a:pt x="1117" y="317"/>
                </a:lnTo>
                <a:lnTo>
                  <a:pt x="952" y="368"/>
                </a:lnTo>
                <a:lnTo>
                  <a:pt x="1790" y="330"/>
                </a:lnTo>
                <a:lnTo>
                  <a:pt x="2082" y="139"/>
                </a:lnTo>
                <a:close/>
              </a:path>
              <a:path w="5714" h="1269" extrusionOk="0">
                <a:moveTo>
                  <a:pt x="4864" y="762"/>
                </a:moveTo>
                <a:lnTo>
                  <a:pt x="4419" y="469"/>
                </a:lnTo>
                <a:lnTo>
                  <a:pt x="4013" y="228"/>
                </a:lnTo>
                <a:lnTo>
                  <a:pt x="3771" y="546"/>
                </a:lnTo>
                <a:lnTo>
                  <a:pt x="4622" y="711"/>
                </a:lnTo>
                <a:lnTo>
                  <a:pt x="4864" y="762"/>
                </a:lnTo>
                <a:close/>
              </a:path>
              <a:path w="5714" h="1269" extrusionOk="0">
                <a:moveTo>
                  <a:pt x="5613" y="952"/>
                </a:moveTo>
                <a:lnTo>
                  <a:pt x="5359" y="876"/>
                </a:lnTo>
                <a:lnTo>
                  <a:pt x="4914" y="787"/>
                </a:lnTo>
                <a:lnTo>
                  <a:pt x="5321" y="927"/>
                </a:lnTo>
                <a:lnTo>
                  <a:pt x="5575" y="965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4520054" y="3317755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 extrusionOk="0">
                <a:moveTo>
                  <a:pt x="139" y="12"/>
                </a:moveTo>
                <a:lnTo>
                  <a:pt x="0" y="380"/>
                </a:lnTo>
                <a:lnTo>
                  <a:pt x="825" y="1181"/>
                </a:lnTo>
                <a:lnTo>
                  <a:pt x="977" y="647"/>
                </a:lnTo>
                <a:lnTo>
                  <a:pt x="139" y="12"/>
                </a:lnTo>
                <a:close/>
              </a:path>
              <a:path w="1270" h="1270" extrusionOk="0">
                <a:moveTo>
                  <a:pt x="114" y="0"/>
                </a:move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"/>
          <p:cNvSpPr/>
          <p:nvPr/>
        </p:nvSpPr>
        <p:spPr>
          <a:xfrm>
            <a:off x="4592308" y="3317559"/>
            <a:ext cx="635" cy="1905"/>
          </a:xfrm>
          <a:custGeom>
            <a:avLst/>
            <a:gdLst/>
            <a:ahLst/>
            <a:cxnLst/>
            <a:rect l="l" t="t" r="r" b="b"/>
            <a:pathLst>
              <a:path w="635" h="1904" extrusionOk="0">
                <a:moveTo>
                  <a:pt x="63" y="0"/>
                </a:moveTo>
                <a:lnTo>
                  <a:pt x="0" y="431"/>
                </a:lnTo>
                <a:lnTo>
                  <a:pt x="25" y="1003"/>
                </a:lnTo>
                <a:lnTo>
                  <a:pt x="76" y="1562"/>
                </a:lnTo>
                <a:lnTo>
                  <a:pt x="317" y="1879"/>
                </a:lnTo>
                <a:lnTo>
                  <a:pt x="304" y="927"/>
                </a:lnTo>
                <a:lnTo>
                  <a:pt x="63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"/>
          <p:cNvSpPr/>
          <p:nvPr/>
        </p:nvSpPr>
        <p:spPr>
          <a:xfrm>
            <a:off x="4519783" y="3318014"/>
            <a:ext cx="635" cy="1270"/>
          </a:xfrm>
          <a:custGeom>
            <a:avLst/>
            <a:gdLst/>
            <a:ahLst/>
            <a:cxnLst/>
            <a:rect l="l" t="t" r="r" b="b"/>
            <a:pathLst>
              <a:path w="635" h="1270" extrusionOk="0">
                <a:moveTo>
                  <a:pt x="114" y="0"/>
                </a:moveTo>
                <a:lnTo>
                  <a:pt x="38" y="253"/>
                </a:lnTo>
                <a:lnTo>
                  <a:pt x="12" y="507"/>
                </a:lnTo>
                <a:lnTo>
                  <a:pt x="12" y="647"/>
                </a:lnTo>
                <a:lnTo>
                  <a:pt x="25" y="800"/>
                </a:lnTo>
                <a:lnTo>
                  <a:pt x="88" y="660"/>
                </a:lnTo>
                <a:lnTo>
                  <a:pt x="177" y="431"/>
                </a:lnTo>
                <a:lnTo>
                  <a:pt x="266" y="126"/>
                </a:lnTo>
                <a:lnTo>
                  <a:pt x="114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"/>
          <p:cNvSpPr/>
          <p:nvPr/>
        </p:nvSpPr>
        <p:spPr>
          <a:xfrm>
            <a:off x="4592356" y="3317249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63" y="0"/>
                </a:moveTo>
                <a:lnTo>
                  <a:pt x="25" y="165"/>
                </a:lnTo>
                <a:lnTo>
                  <a:pt x="12" y="304"/>
                </a:lnTo>
                <a:lnTo>
                  <a:pt x="38" y="76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"/>
          <p:cNvSpPr/>
          <p:nvPr/>
        </p:nvSpPr>
        <p:spPr>
          <a:xfrm>
            <a:off x="4534152" y="3271257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317" y="0"/>
                </a:moveTo>
                <a:lnTo>
                  <a:pt x="152" y="38"/>
                </a:lnTo>
                <a:lnTo>
                  <a:pt x="0" y="203"/>
                </a:lnTo>
                <a:lnTo>
                  <a:pt x="215" y="88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"/>
          <p:cNvSpPr/>
          <p:nvPr/>
        </p:nvSpPr>
        <p:spPr>
          <a:xfrm>
            <a:off x="4519688" y="3317671"/>
            <a:ext cx="18415" cy="5715"/>
          </a:xfrm>
          <a:custGeom>
            <a:avLst/>
            <a:gdLst/>
            <a:ahLst/>
            <a:cxnLst/>
            <a:rect l="l" t="t" r="r" b="b"/>
            <a:pathLst>
              <a:path w="18414" h="5714" extrusionOk="0">
                <a:moveTo>
                  <a:pt x="50" y="1130"/>
                </a:moveTo>
                <a:lnTo>
                  <a:pt x="25" y="990"/>
                </a:lnTo>
                <a:lnTo>
                  <a:pt x="38" y="1155"/>
                </a:lnTo>
                <a:lnTo>
                  <a:pt x="12" y="1282"/>
                </a:lnTo>
                <a:lnTo>
                  <a:pt x="50" y="1130"/>
                </a:lnTo>
                <a:close/>
              </a:path>
              <a:path w="18414" h="5714" extrusionOk="0">
                <a:moveTo>
                  <a:pt x="127" y="1536"/>
                </a:moveTo>
                <a:lnTo>
                  <a:pt x="114" y="1143"/>
                </a:lnTo>
                <a:lnTo>
                  <a:pt x="76" y="1663"/>
                </a:lnTo>
                <a:lnTo>
                  <a:pt x="63" y="2095"/>
                </a:lnTo>
                <a:lnTo>
                  <a:pt x="101" y="1955"/>
                </a:lnTo>
                <a:lnTo>
                  <a:pt x="127" y="1536"/>
                </a:lnTo>
                <a:close/>
              </a:path>
              <a:path w="18414" h="5714" extrusionOk="0">
                <a:moveTo>
                  <a:pt x="330" y="0"/>
                </a:moveTo>
                <a:close/>
              </a:path>
              <a:path w="18414" h="5714" extrusionOk="0">
                <a:moveTo>
                  <a:pt x="17640" y="5372"/>
                </a:moveTo>
                <a:lnTo>
                  <a:pt x="17322" y="5283"/>
                </a:lnTo>
                <a:lnTo>
                  <a:pt x="16789" y="5308"/>
                </a:lnTo>
                <a:lnTo>
                  <a:pt x="17284" y="5308"/>
                </a:lnTo>
                <a:lnTo>
                  <a:pt x="17640" y="5372"/>
                </a:lnTo>
                <a:close/>
              </a:path>
              <a:path w="18414" h="5714" extrusionOk="0">
                <a:moveTo>
                  <a:pt x="18338" y="5499"/>
                </a:moveTo>
                <a:lnTo>
                  <a:pt x="17640" y="5372"/>
                </a:lnTo>
                <a:lnTo>
                  <a:pt x="17818" y="5422"/>
                </a:lnTo>
                <a:lnTo>
                  <a:pt x="18338" y="5499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"/>
          <p:cNvSpPr/>
          <p:nvPr/>
        </p:nvSpPr>
        <p:spPr>
          <a:xfrm>
            <a:off x="4591833" y="3322264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50" y="0"/>
                </a:move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"/>
          <p:cNvSpPr/>
          <p:nvPr/>
        </p:nvSpPr>
        <p:spPr>
          <a:xfrm>
            <a:off x="4519701" y="3272421"/>
            <a:ext cx="13970" cy="46355"/>
          </a:xfrm>
          <a:custGeom>
            <a:avLst/>
            <a:gdLst/>
            <a:ahLst/>
            <a:cxnLst/>
            <a:rect l="l" t="t" r="r" b="b"/>
            <a:pathLst>
              <a:path w="13970" h="46354" extrusionOk="0">
                <a:moveTo>
                  <a:pt x="76" y="45986"/>
                </a:moveTo>
                <a:lnTo>
                  <a:pt x="63" y="45859"/>
                </a:lnTo>
                <a:lnTo>
                  <a:pt x="0" y="46012"/>
                </a:lnTo>
                <a:lnTo>
                  <a:pt x="12" y="46202"/>
                </a:lnTo>
                <a:lnTo>
                  <a:pt x="50" y="46050"/>
                </a:lnTo>
                <a:close/>
              </a:path>
              <a:path w="13970" h="46354" extrusionOk="0">
                <a:moveTo>
                  <a:pt x="622" y="44551"/>
                </a:moveTo>
                <a:lnTo>
                  <a:pt x="330" y="45224"/>
                </a:lnTo>
                <a:lnTo>
                  <a:pt x="571" y="44831"/>
                </a:lnTo>
                <a:lnTo>
                  <a:pt x="622" y="44551"/>
                </a:lnTo>
                <a:close/>
              </a:path>
              <a:path w="13970" h="46354" extrusionOk="0">
                <a:moveTo>
                  <a:pt x="13627" y="0"/>
                </a:moveTo>
                <a:lnTo>
                  <a:pt x="13512" y="127"/>
                </a:lnTo>
                <a:lnTo>
                  <a:pt x="13373" y="279"/>
                </a:lnTo>
                <a:lnTo>
                  <a:pt x="13614" y="76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"/>
          <p:cNvSpPr/>
          <p:nvPr/>
        </p:nvSpPr>
        <p:spPr>
          <a:xfrm>
            <a:off x="4626057" y="3275411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 extrusionOk="0">
                <a:moveTo>
                  <a:pt x="825" y="0"/>
                </a:moveTo>
                <a:lnTo>
                  <a:pt x="660" y="76"/>
                </a:lnTo>
                <a:lnTo>
                  <a:pt x="431" y="406"/>
                </a:lnTo>
                <a:lnTo>
                  <a:pt x="215" y="761"/>
                </a:lnTo>
                <a:lnTo>
                  <a:pt x="0" y="1104"/>
                </a:lnTo>
                <a:lnTo>
                  <a:pt x="253" y="863"/>
                </a:lnTo>
                <a:lnTo>
                  <a:pt x="736" y="406"/>
                </a:lnTo>
                <a:lnTo>
                  <a:pt x="825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1"/>
          <p:cNvSpPr/>
          <p:nvPr/>
        </p:nvSpPr>
        <p:spPr>
          <a:xfrm>
            <a:off x="4591939" y="3319183"/>
            <a:ext cx="1270" cy="3175"/>
          </a:xfrm>
          <a:custGeom>
            <a:avLst/>
            <a:gdLst/>
            <a:ahLst/>
            <a:cxnLst/>
            <a:rect l="l" t="t" r="r" b="b"/>
            <a:pathLst>
              <a:path w="1270" h="3175" extrusionOk="0">
                <a:moveTo>
                  <a:pt x="101" y="2730"/>
                </a:moveTo>
                <a:lnTo>
                  <a:pt x="0" y="2870"/>
                </a:lnTo>
                <a:lnTo>
                  <a:pt x="101" y="2730"/>
                </a:lnTo>
                <a:close/>
              </a:path>
              <a:path w="1270" h="3175" extrusionOk="0">
                <a:moveTo>
                  <a:pt x="165" y="2476"/>
                </a:moveTo>
                <a:lnTo>
                  <a:pt x="76" y="2641"/>
                </a:lnTo>
                <a:lnTo>
                  <a:pt x="165" y="2476"/>
                </a:lnTo>
                <a:close/>
              </a:path>
              <a:path w="1270" h="3175" extrusionOk="0">
                <a:moveTo>
                  <a:pt x="774" y="63"/>
                </a:moveTo>
                <a:lnTo>
                  <a:pt x="660" y="342"/>
                </a:lnTo>
                <a:lnTo>
                  <a:pt x="635" y="762"/>
                </a:lnTo>
                <a:lnTo>
                  <a:pt x="723" y="381"/>
                </a:lnTo>
                <a:lnTo>
                  <a:pt x="774" y="63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"/>
          <p:cNvSpPr/>
          <p:nvPr/>
        </p:nvSpPr>
        <p:spPr>
          <a:xfrm>
            <a:off x="4519867" y="3317711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139" y="0"/>
                </a:moveTo>
                <a:lnTo>
                  <a:pt x="0" y="279"/>
                </a:lnTo>
                <a:lnTo>
                  <a:pt x="139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"/>
          <p:cNvSpPr/>
          <p:nvPr/>
        </p:nvSpPr>
        <p:spPr>
          <a:xfrm>
            <a:off x="4142761" y="2175261"/>
            <a:ext cx="1270" cy="635"/>
          </a:xfrm>
          <a:custGeom>
            <a:avLst/>
            <a:gdLst/>
            <a:ahLst/>
            <a:cxnLst/>
            <a:rect l="l" t="t" r="r" b="b"/>
            <a:pathLst>
              <a:path w="1270" h="635" extrusionOk="0">
                <a:moveTo>
                  <a:pt x="1181" y="0"/>
                </a:moveTo>
                <a:lnTo>
                  <a:pt x="787" y="190"/>
                </a:lnTo>
                <a:lnTo>
                  <a:pt x="393" y="393"/>
                </a:lnTo>
                <a:lnTo>
                  <a:pt x="0" y="584"/>
                </a:lnTo>
                <a:lnTo>
                  <a:pt x="546" y="381"/>
                </a:lnTo>
                <a:lnTo>
                  <a:pt x="1143" y="38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"/>
          <p:cNvSpPr/>
          <p:nvPr/>
        </p:nvSpPr>
        <p:spPr>
          <a:xfrm>
            <a:off x="4142323" y="2175848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431" y="0"/>
                </a:moveTo>
                <a:lnTo>
                  <a:pt x="266" y="63"/>
                </a:lnTo>
                <a:lnTo>
                  <a:pt x="0" y="215"/>
                </a:lnTo>
                <a:lnTo>
                  <a:pt x="431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4399031" y="2554464"/>
            <a:ext cx="1270" cy="3175"/>
          </a:xfrm>
          <a:custGeom>
            <a:avLst/>
            <a:gdLst/>
            <a:ahLst/>
            <a:cxnLst/>
            <a:rect l="l" t="t" r="r" b="b"/>
            <a:pathLst>
              <a:path w="1270" h="3175" extrusionOk="0">
                <a:moveTo>
                  <a:pt x="888" y="0"/>
                </a:moveTo>
                <a:lnTo>
                  <a:pt x="0" y="1143"/>
                </a:lnTo>
                <a:lnTo>
                  <a:pt x="215" y="3035"/>
                </a:lnTo>
                <a:lnTo>
                  <a:pt x="520" y="787"/>
                </a:lnTo>
                <a:lnTo>
                  <a:pt x="723" y="393"/>
                </a:lnTo>
                <a:lnTo>
                  <a:pt x="888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4484446" y="3316935"/>
            <a:ext cx="36195" cy="29845"/>
          </a:xfrm>
          <a:custGeom>
            <a:avLst/>
            <a:gdLst/>
            <a:ahLst/>
            <a:cxnLst/>
            <a:rect l="l" t="t" r="r" b="b"/>
            <a:pathLst>
              <a:path w="36195" h="29845" extrusionOk="0">
                <a:moveTo>
                  <a:pt x="50" y="29527"/>
                </a:moveTo>
                <a:close/>
              </a:path>
              <a:path w="36195" h="29845" extrusionOk="0">
                <a:moveTo>
                  <a:pt x="152" y="29641"/>
                </a:moveTo>
                <a:close/>
              </a:path>
              <a:path w="36195" h="29845" extrusionOk="0">
                <a:moveTo>
                  <a:pt x="35052" y="482"/>
                </a:moveTo>
                <a:lnTo>
                  <a:pt x="34912" y="419"/>
                </a:lnTo>
                <a:lnTo>
                  <a:pt x="34950" y="622"/>
                </a:lnTo>
                <a:lnTo>
                  <a:pt x="35052" y="482"/>
                </a:lnTo>
                <a:close/>
              </a:path>
              <a:path w="36195" h="29845" extrusionOk="0">
                <a:moveTo>
                  <a:pt x="35102" y="406"/>
                </a:moveTo>
                <a:lnTo>
                  <a:pt x="34975" y="50"/>
                </a:lnTo>
                <a:lnTo>
                  <a:pt x="34912" y="406"/>
                </a:lnTo>
                <a:lnTo>
                  <a:pt x="35052" y="469"/>
                </a:lnTo>
                <a:close/>
              </a:path>
              <a:path w="36195" h="29845" extrusionOk="0">
                <a:moveTo>
                  <a:pt x="35255" y="901"/>
                </a:moveTo>
                <a:close/>
              </a:path>
              <a:path w="36195" h="29845" extrusionOk="0">
                <a:moveTo>
                  <a:pt x="35572" y="711"/>
                </a:moveTo>
                <a:lnTo>
                  <a:pt x="35433" y="647"/>
                </a:lnTo>
                <a:lnTo>
                  <a:pt x="35572" y="736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4586328" y="2465022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50" y="0"/>
                </a:moveTo>
                <a:lnTo>
                  <a:pt x="139" y="139"/>
                </a:lnTo>
                <a:lnTo>
                  <a:pt x="50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4483748" y="3345891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 extrusionOk="0">
                <a:moveTo>
                  <a:pt x="457" y="495"/>
                </a:moveTo>
                <a:lnTo>
                  <a:pt x="393" y="292"/>
                </a:lnTo>
                <a:lnTo>
                  <a:pt x="88" y="0"/>
                </a:lnTo>
                <a:lnTo>
                  <a:pt x="457" y="495"/>
                </a:lnTo>
                <a:close/>
              </a:path>
              <a:path w="1904" h="1904" extrusionOk="0">
                <a:moveTo>
                  <a:pt x="1409" y="1676"/>
                </a:moveTo>
                <a:lnTo>
                  <a:pt x="1320" y="1473"/>
                </a:lnTo>
                <a:lnTo>
                  <a:pt x="1333" y="1600"/>
                </a:lnTo>
                <a:lnTo>
                  <a:pt x="1409" y="1739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491692" y="3351041"/>
            <a:ext cx="1270" cy="635"/>
          </a:xfrm>
          <a:custGeom>
            <a:avLst/>
            <a:gdLst/>
            <a:ahLst/>
            <a:cxnLst/>
            <a:rect l="l" t="t" r="r" b="b"/>
            <a:pathLst>
              <a:path w="1270" h="635" extrusionOk="0">
                <a:moveTo>
                  <a:pt x="0" y="0"/>
                </a:moveTo>
                <a:lnTo>
                  <a:pt x="419" y="165"/>
                </a:lnTo>
                <a:lnTo>
                  <a:pt x="889" y="368"/>
                </a:lnTo>
                <a:lnTo>
                  <a:pt x="266" y="76"/>
                </a:lnTo>
                <a:lnTo>
                  <a:pt x="0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4545274" y="3360666"/>
            <a:ext cx="1270" cy="635"/>
          </a:xfrm>
          <a:custGeom>
            <a:avLst/>
            <a:gdLst/>
            <a:ahLst/>
            <a:cxnLst/>
            <a:rect l="l" t="t" r="r" b="b"/>
            <a:pathLst>
              <a:path w="1270" h="635" extrusionOk="0">
                <a:moveTo>
                  <a:pt x="635" y="0"/>
                </a:moveTo>
                <a:lnTo>
                  <a:pt x="355" y="12"/>
                </a:lnTo>
                <a:lnTo>
                  <a:pt x="0" y="76"/>
                </a:lnTo>
                <a:lnTo>
                  <a:pt x="381" y="101"/>
                </a:lnTo>
                <a:lnTo>
                  <a:pt x="698" y="126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4533655" y="3271458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495" y="0"/>
                </a:moveTo>
                <a:lnTo>
                  <a:pt x="254" y="127"/>
                </a:lnTo>
                <a:lnTo>
                  <a:pt x="139" y="330"/>
                </a:lnTo>
                <a:lnTo>
                  <a:pt x="0" y="584"/>
                </a:lnTo>
                <a:lnTo>
                  <a:pt x="165" y="368"/>
                </a:lnTo>
                <a:lnTo>
                  <a:pt x="330" y="190"/>
                </a:lnTo>
                <a:lnTo>
                  <a:pt x="495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4540299" y="3362299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 extrusionOk="0">
                <a:moveTo>
                  <a:pt x="952" y="0"/>
                </a:moveTo>
                <a:lnTo>
                  <a:pt x="533" y="342"/>
                </a:lnTo>
                <a:lnTo>
                  <a:pt x="0" y="901"/>
                </a:lnTo>
                <a:lnTo>
                  <a:pt x="279" y="1104"/>
                </a:lnTo>
                <a:lnTo>
                  <a:pt x="952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4533489" y="3272043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165" y="0"/>
                </a:moveTo>
                <a:lnTo>
                  <a:pt x="12" y="177"/>
                </a:lnTo>
                <a:lnTo>
                  <a:pt x="165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4490031" y="3350454"/>
            <a:ext cx="1905" cy="635"/>
          </a:xfrm>
          <a:custGeom>
            <a:avLst/>
            <a:gdLst/>
            <a:ahLst/>
            <a:cxnLst/>
            <a:rect l="l" t="t" r="r" b="b"/>
            <a:pathLst>
              <a:path w="1904" h="635" extrusionOk="0">
                <a:moveTo>
                  <a:pt x="0" y="0"/>
                </a:moveTo>
                <a:lnTo>
                  <a:pt x="1422" y="507"/>
                </a:lnTo>
                <a:lnTo>
                  <a:pt x="1587" y="558"/>
                </a:lnTo>
                <a:lnTo>
                  <a:pt x="1168" y="355"/>
                </a:lnTo>
                <a:lnTo>
                  <a:pt x="0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4592223" y="3321424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177" y="0"/>
                </a:moveTo>
                <a:lnTo>
                  <a:pt x="76" y="139"/>
                </a:lnTo>
                <a:lnTo>
                  <a:pt x="177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4484644" y="3346734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12" y="0"/>
                </a:moveTo>
                <a:lnTo>
                  <a:pt x="101" y="139"/>
                </a:lnTo>
                <a:lnTo>
                  <a:pt x="12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4541415" y="3362279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50" y="12"/>
                </a:move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8" name="Google Shape;98;p1"/>
          <p:cNvGrpSpPr/>
          <p:nvPr/>
        </p:nvGrpSpPr>
        <p:grpSpPr>
          <a:xfrm>
            <a:off x="4532687" y="3269838"/>
            <a:ext cx="96520" cy="14604"/>
            <a:chOff x="4532687" y="3269838"/>
            <a:chExt cx="96520" cy="14604"/>
          </a:xfrm>
        </p:grpSpPr>
        <p:sp>
          <p:nvSpPr>
            <p:cNvPr id="99" name="Google Shape;99;p1"/>
            <p:cNvSpPr/>
            <p:nvPr/>
          </p:nvSpPr>
          <p:spPr>
            <a:xfrm>
              <a:off x="4625742" y="3276518"/>
              <a:ext cx="635" cy="635"/>
            </a:xfrm>
            <a:custGeom>
              <a:avLst/>
              <a:gdLst/>
              <a:ahLst/>
              <a:cxnLst/>
              <a:rect l="l" t="t" r="r" b="b"/>
              <a:pathLst>
                <a:path w="635" h="635" extrusionOk="0">
                  <a:moveTo>
                    <a:pt x="317" y="0"/>
                  </a:moveTo>
                  <a:lnTo>
                    <a:pt x="152" y="241"/>
                  </a:lnTo>
                  <a:lnTo>
                    <a:pt x="0" y="520"/>
                  </a:lnTo>
                  <a:lnTo>
                    <a:pt x="88" y="342"/>
                  </a:lnTo>
                  <a:lnTo>
                    <a:pt x="215" y="177"/>
                  </a:lnTo>
                  <a:lnTo>
                    <a:pt x="317" y="0"/>
                  </a:lnTo>
                  <a:close/>
                </a:path>
              </a:pathLst>
            </a:custGeom>
            <a:solidFill>
              <a:srgbClr val="0094C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4532687" y="3269838"/>
              <a:ext cx="96520" cy="14604"/>
            </a:xfrm>
            <a:custGeom>
              <a:avLst/>
              <a:gdLst/>
              <a:ahLst/>
              <a:cxnLst/>
              <a:rect l="l" t="t" r="r" b="b"/>
              <a:pathLst>
                <a:path w="96520" h="14604" extrusionOk="0">
                  <a:moveTo>
                    <a:pt x="95973" y="0"/>
                  </a:moveTo>
                  <a:lnTo>
                    <a:pt x="88087" y="2369"/>
                  </a:lnTo>
                  <a:lnTo>
                    <a:pt x="79843" y="5386"/>
                  </a:lnTo>
                  <a:lnTo>
                    <a:pt x="71644" y="7166"/>
                  </a:lnTo>
                  <a:lnTo>
                    <a:pt x="63893" y="5829"/>
                  </a:lnTo>
                  <a:lnTo>
                    <a:pt x="48345" y="9432"/>
                  </a:lnTo>
                  <a:lnTo>
                    <a:pt x="32731" y="9528"/>
                  </a:lnTo>
                  <a:lnTo>
                    <a:pt x="17302" y="6647"/>
                  </a:lnTo>
                  <a:lnTo>
                    <a:pt x="2311" y="1320"/>
                  </a:lnTo>
                  <a:lnTo>
                    <a:pt x="1790" y="1447"/>
                  </a:lnTo>
                  <a:lnTo>
                    <a:pt x="850" y="2451"/>
                  </a:lnTo>
                  <a:lnTo>
                    <a:pt x="0" y="5346"/>
                  </a:lnTo>
                  <a:lnTo>
                    <a:pt x="889" y="9093"/>
                  </a:lnTo>
                  <a:lnTo>
                    <a:pt x="1447" y="10020"/>
                  </a:lnTo>
                  <a:lnTo>
                    <a:pt x="2857" y="11645"/>
                  </a:lnTo>
                  <a:lnTo>
                    <a:pt x="7696" y="14084"/>
                  </a:lnTo>
                  <a:lnTo>
                    <a:pt x="11709" y="14033"/>
                  </a:lnTo>
                  <a:lnTo>
                    <a:pt x="32080" y="13184"/>
                  </a:lnTo>
                  <a:lnTo>
                    <a:pt x="49382" y="13835"/>
                  </a:lnTo>
                  <a:lnTo>
                    <a:pt x="90868" y="9664"/>
                  </a:lnTo>
                  <a:lnTo>
                    <a:pt x="95046" y="3809"/>
                  </a:lnTo>
                  <a:lnTo>
                    <a:pt x="959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1" name="Google Shape;101;p1"/>
          <p:cNvSpPr/>
          <p:nvPr/>
        </p:nvSpPr>
        <p:spPr>
          <a:xfrm>
            <a:off x="4484634" y="3346627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 extrusionOk="0">
                <a:moveTo>
                  <a:pt x="25" y="0"/>
                </a:move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3721580" y="4250366"/>
            <a:ext cx="1270" cy="635"/>
          </a:xfrm>
          <a:custGeom>
            <a:avLst/>
            <a:gdLst/>
            <a:ahLst/>
            <a:cxnLst/>
            <a:rect l="l" t="t" r="r" b="b"/>
            <a:pathLst>
              <a:path w="1270" h="635" extrusionOk="0">
                <a:moveTo>
                  <a:pt x="0" y="0"/>
                </a:moveTo>
                <a:lnTo>
                  <a:pt x="139" y="50"/>
                </a:lnTo>
                <a:lnTo>
                  <a:pt x="698" y="50"/>
                </a:lnTo>
                <a:lnTo>
                  <a:pt x="0" y="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4625982" y="3275482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 extrusionOk="0">
                <a:moveTo>
                  <a:pt x="736" y="0"/>
                </a:moveTo>
                <a:lnTo>
                  <a:pt x="355" y="406"/>
                </a:lnTo>
                <a:lnTo>
                  <a:pt x="0" y="1117"/>
                </a:lnTo>
                <a:lnTo>
                  <a:pt x="292" y="774"/>
                </a:lnTo>
                <a:lnTo>
                  <a:pt x="469" y="355"/>
                </a:lnTo>
                <a:lnTo>
                  <a:pt x="736" y="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4533540" y="3271287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 extrusionOk="0">
                <a:moveTo>
                  <a:pt x="939" y="0"/>
                </a:moveTo>
                <a:lnTo>
                  <a:pt x="520" y="190"/>
                </a:lnTo>
                <a:lnTo>
                  <a:pt x="190" y="571"/>
                </a:lnTo>
                <a:lnTo>
                  <a:pt x="0" y="1003"/>
                </a:lnTo>
                <a:lnTo>
                  <a:pt x="596" y="469"/>
                </a:lnTo>
                <a:lnTo>
                  <a:pt x="889" y="126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4519902" y="3317247"/>
            <a:ext cx="635" cy="1270"/>
          </a:xfrm>
          <a:custGeom>
            <a:avLst/>
            <a:gdLst/>
            <a:ahLst/>
            <a:cxnLst/>
            <a:rect l="l" t="t" r="r" b="b"/>
            <a:pathLst>
              <a:path w="635" h="1270" extrusionOk="0">
                <a:moveTo>
                  <a:pt x="368" y="0"/>
                </a:moveTo>
                <a:lnTo>
                  <a:pt x="85" y="495"/>
                </a:lnTo>
                <a:lnTo>
                  <a:pt x="0" y="774"/>
                </a:lnTo>
                <a:lnTo>
                  <a:pt x="152" y="889"/>
                </a:lnTo>
                <a:lnTo>
                  <a:pt x="279" y="508"/>
                </a:lnTo>
                <a:lnTo>
                  <a:pt x="368" y="0"/>
                </a:lnTo>
                <a:close/>
              </a:path>
              <a:path w="635" h="1270" extrusionOk="0">
                <a:moveTo>
                  <a:pt x="279" y="508"/>
                </a:moveTo>
                <a:close/>
              </a:path>
            </a:pathLst>
          </a:custGeom>
          <a:solidFill>
            <a:srgbClr val="30303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4592100" y="3317491"/>
            <a:ext cx="635" cy="1905"/>
          </a:xfrm>
          <a:custGeom>
            <a:avLst/>
            <a:gdLst/>
            <a:ahLst/>
            <a:cxnLst/>
            <a:rect l="l" t="t" r="r" b="b"/>
            <a:pathLst>
              <a:path w="635" h="1904" extrusionOk="0">
                <a:moveTo>
                  <a:pt x="253" y="0"/>
                </a:moveTo>
                <a:lnTo>
                  <a:pt x="0" y="850"/>
                </a:lnTo>
                <a:lnTo>
                  <a:pt x="139" y="1498"/>
                </a:lnTo>
                <a:lnTo>
                  <a:pt x="292" y="1638"/>
                </a:lnTo>
                <a:lnTo>
                  <a:pt x="241" y="1066"/>
                </a:lnTo>
                <a:lnTo>
                  <a:pt x="203" y="495"/>
                </a:lnTo>
                <a:lnTo>
                  <a:pt x="266" y="63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4484649" y="3318395"/>
            <a:ext cx="55244" cy="40640"/>
          </a:xfrm>
          <a:custGeom>
            <a:avLst/>
            <a:gdLst/>
            <a:ahLst/>
            <a:cxnLst/>
            <a:rect l="l" t="t" r="r" b="b"/>
            <a:pathLst>
              <a:path w="55245" h="40639" extrusionOk="0">
                <a:moveTo>
                  <a:pt x="279" y="28651"/>
                </a:moveTo>
                <a:lnTo>
                  <a:pt x="203" y="28511"/>
                </a:lnTo>
                <a:lnTo>
                  <a:pt x="114" y="28384"/>
                </a:lnTo>
                <a:lnTo>
                  <a:pt x="114" y="28511"/>
                </a:lnTo>
                <a:lnTo>
                  <a:pt x="279" y="28651"/>
                </a:lnTo>
                <a:close/>
              </a:path>
              <a:path w="55245" h="40639" extrusionOk="0">
                <a:moveTo>
                  <a:pt x="7454" y="32778"/>
                </a:moveTo>
                <a:lnTo>
                  <a:pt x="7150" y="32651"/>
                </a:lnTo>
                <a:lnTo>
                  <a:pt x="6794" y="32524"/>
                </a:lnTo>
                <a:lnTo>
                  <a:pt x="6616" y="32473"/>
                </a:lnTo>
                <a:lnTo>
                  <a:pt x="6807" y="32562"/>
                </a:lnTo>
                <a:lnTo>
                  <a:pt x="7035" y="32651"/>
                </a:lnTo>
                <a:lnTo>
                  <a:pt x="7175" y="32702"/>
                </a:lnTo>
                <a:lnTo>
                  <a:pt x="7454" y="32778"/>
                </a:lnTo>
                <a:close/>
              </a:path>
              <a:path w="55245" h="40639" extrusionOk="0">
                <a:moveTo>
                  <a:pt x="35140" y="139"/>
                </a:moveTo>
                <a:lnTo>
                  <a:pt x="35128" y="0"/>
                </a:lnTo>
                <a:lnTo>
                  <a:pt x="35090" y="152"/>
                </a:lnTo>
                <a:lnTo>
                  <a:pt x="35077" y="317"/>
                </a:lnTo>
                <a:lnTo>
                  <a:pt x="35090" y="508"/>
                </a:lnTo>
                <a:lnTo>
                  <a:pt x="35140" y="139"/>
                </a:lnTo>
                <a:close/>
              </a:path>
              <a:path w="55245" h="40639" extrusionOk="0">
                <a:moveTo>
                  <a:pt x="39204" y="40030"/>
                </a:moveTo>
                <a:lnTo>
                  <a:pt x="37426" y="39700"/>
                </a:lnTo>
                <a:lnTo>
                  <a:pt x="37579" y="39801"/>
                </a:lnTo>
                <a:lnTo>
                  <a:pt x="39204" y="40030"/>
                </a:lnTo>
                <a:close/>
              </a:path>
              <a:path w="55245" h="40639" extrusionOk="0">
                <a:moveTo>
                  <a:pt x="54991" y="4610"/>
                </a:moveTo>
                <a:lnTo>
                  <a:pt x="52273" y="4597"/>
                </a:lnTo>
                <a:lnTo>
                  <a:pt x="52844" y="4686"/>
                </a:lnTo>
                <a:lnTo>
                  <a:pt x="53403" y="4800"/>
                </a:lnTo>
                <a:lnTo>
                  <a:pt x="53975" y="4851"/>
                </a:lnTo>
                <a:lnTo>
                  <a:pt x="54800" y="4889"/>
                </a:lnTo>
                <a:lnTo>
                  <a:pt x="54991" y="461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475882" y="3784295"/>
            <a:ext cx="1905" cy="635"/>
          </a:xfrm>
          <a:custGeom>
            <a:avLst/>
            <a:gdLst/>
            <a:ahLst/>
            <a:cxnLst/>
            <a:rect l="l" t="t" r="r" b="b"/>
            <a:pathLst>
              <a:path w="1904" h="635" extrusionOk="0">
                <a:moveTo>
                  <a:pt x="1333" y="0"/>
                </a:moveTo>
                <a:lnTo>
                  <a:pt x="812" y="25"/>
                </a:lnTo>
                <a:lnTo>
                  <a:pt x="330" y="88"/>
                </a:lnTo>
                <a:lnTo>
                  <a:pt x="0" y="266"/>
                </a:lnTo>
                <a:lnTo>
                  <a:pt x="596" y="139"/>
                </a:lnTo>
                <a:lnTo>
                  <a:pt x="939" y="139"/>
                </a:lnTo>
                <a:lnTo>
                  <a:pt x="1333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1221554" y="1774289"/>
            <a:ext cx="635" cy="1270"/>
          </a:xfrm>
          <a:custGeom>
            <a:avLst/>
            <a:gdLst/>
            <a:ahLst/>
            <a:cxnLst/>
            <a:rect l="l" t="t" r="r" b="b"/>
            <a:pathLst>
              <a:path w="634" h="1269" extrusionOk="0">
                <a:moveTo>
                  <a:pt x="0" y="0"/>
                </a:moveTo>
                <a:lnTo>
                  <a:pt x="508" y="673"/>
                </a:lnTo>
                <a:lnTo>
                  <a:pt x="368" y="482"/>
                </a:lnTo>
                <a:lnTo>
                  <a:pt x="0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1310119" y="2052764"/>
            <a:ext cx="8255" cy="5080"/>
          </a:xfrm>
          <a:custGeom>
            <a:avLst/>
            <a:gdLst/>
            <a:ahLst/>
            <a:cxnLst/>
            <a:rect l="l" t="t" r="r" b="b"/>
            <a:pathLst>
              <a:path w="8255" h="5080" extrusionOk="0">
                <a:moveTo>
                  <a:pt x="1943" y="4114"/>
                </a:moveTo>
                <a:lnTo>
                  <a:pt x="952" y="4406"/>
                </a:lnTo>
                <a:lnTo>
                  <a:pt x="0" y="4826"/>
                </a:lnTo>
                <a:lnTo>
                  <a:pt x="1943" y="4114"/>
                </a:lnTo>
                <a:close/>
              </a:path>
              <a:path w="8255" h="5080" extrusionOk="0">
                <a:moveTo>
                  <a:pt x="7442" y="469"/>
                </a:moveTo>
                <a:lnTo>
                  <a:pt x="6883" y="939"/>
                </a:lnTo>
                <a:lnTo>
                  <a:pt x="6451" y="1257"/>
                </a:lnTo>
                <a:lnTo>
                  <a:pt x="5842" y="1816"/>
                </a:lnTo>
                <a:lnTo>
                  <a:pt x="6299" y="1422"/>
                </a:lnTo>
                <a:lnTo>
                  <a:pt x="6794" y="1054"/>
                </a:lnTo>
                <a:lnTo>
                  <a:pt x="7251" y="660"/>
                </a:lnTo>
                <a:lnTo>
                  <a:pt x="7442" y="469"/>
                </a:lnTo>
                <a:close/>
              </a:path>
              <a:path w="8255" h="5080" extrusionOk="0">
                <a:moveTo>
                  <a:pt x="7975" y="0"/>
                </a:moveTo>
                <a:lnTo>
                  <a:pt x="7823" y="114"/>
                </a:lnTo>
                <a:lnTo>
                  <a:pt x="7696" y="228"/>
                </a:lnTo>
                <a:lnTo>
                  <a:pt x="7581" y="355"/>
                </a:lnTo>
                <a:lnTo>
                  <a:pt x="7759" y="203"/>
                </a:lnTo>
                <a:lnTo>
                  <a:pt x="7975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1607780" y="2559851"/>
            <a:ext cx="635" cy="635"/>
          </a:xfrm>
          <a:custGeom>
            <a:avLst/>
            <a:gdLst/>
            <a:ahLst/>
            <a:cxnLst/>
            <a:rect l="l" t="t" r="r" b="b"/>
            <a:pathLst>
              <a:path w="634" h="635" extrusionOk="0">
                <a:moveTo>
                  <a:pt x="177" y="0"/>
                </a:moveTo>
                <a:lnTo>
                  <a:pt x="101" y="215"/>
                </a:lnTo>
                <a:lnTo>
                  <a:pt x="63" y="419"/>
                </a:lnTo>
                <a:lnTo>
                  <a:pt x="0" y="635"/>
                </a:lnTo>
                <a:lnTo>
                  <a:pt x="76" y="393"/>
                </a:lnTo>
                <a:lnTo>
                  <a:pt x="139" y="177"/>
                </a:lnTo>
                <a:lnTo>
                  <a:pt x="177" y="0"/>
                </a:lnTo>
                <a:close/>
              </a:path>
            </a:pathLst>
          </a:custGeom>
          <a:solidFill>
            <a:srgbClr val="0094C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366459" y="7412587"/>
            <a:ext cx="6803798" cy="343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9375" rIns="0" bIns="0" anchor="t" anchorCtr="0">
            <a:spAutoFit/>
          </a:bodyPr>
          <a:lstStyle/>
          <a:p>
            <a:pPr marL="306705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50" b="1" spc="60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当</a:t>
            </a:r>
            <a:r>
              <a:rPr lang="ja-JP" altLang="en-US" sz="1450" b="1" spc="60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ja-JP" sz="1450" b="1" spc="60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日</a:t>
            </a:r>
            <a:r>
              <a:rPr lang="ja-JP" altLang="en-US" sz="1450" b="1" spc="60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ja-JP" sz="1450" b="1" spc="60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の</a:t>
            </a:r>
            <a:r>
              <a:rPr lang="ja-JP" altLang="en-US" sz="1450" b="1" spc="60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ja-JP" sz="1450" b="1" spc="60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プ</a:t>
            </a:r>
            <a:r>
              <a:rPr lang="ja-JP" altLang="en-US" sz="1450" b="1" spc="60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ja-JP" sz="1450" b="1" spc="60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ロ</a:t>
            </a:r>
            <a:r>
              <a:rPr lang="ja-JP" altLang="en-US" sz="1450" b="1" spc="60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ja-JP" sz="1450" b="1" spc="60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グ</a:t>
            </a:r>
            <a:r>
              <a:rPr lang="ja-JP" altLang="en-US" sz="1450" b="1" spc="60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ja-JP" sz="1450" b="1" spc="60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ラ</a:t>
            </a:r>
            <a:r>
              <a:rPr lang="ja-JP" altLang="en-US" sz="1450" b="1" spc="60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ja-JP" sz="1450" b="1" spc="60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ム</a:t>
            </a:r>
            <a:endParaRPr sz="1450" b="1" spc="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350326" y="7033896"/>
            <a:ext cx="6813550" cy="445770"/>
          </a:xfrm>
          <a:custGeom>
            <a:avLst/>
            <a:gdLst/>
            <a:ahLst/>
            <a:cxnLst/>
            <a:rect l="l" t="t" r="r" b="b"/>
            <a:pathLst>
              <a:path w="6813550" h="445770" extrusionOk="0">
                <a:moveTo>
                  <a:pt x="6646633" y="0"/>
                </a:moveTo>
                <a:lnTo>
                  <a:pt x="166598" y="0"/>
                </a:lnTo>
                <a:lnTo>
                  <a:pt x="122441" y="5977"/>
                </a:lnTo>
                <a:lnTo>
                  <a:pt x="82681" y="22829"/>
                </a:lnTo>
                <a:lnTo>
                  <a:pt x="48937" y="48937"/>
                </a:lnTo>
                <a:lnTo>
                  <a:pt x="22829" y="82681"/>
                </a:lnTo>
                <a:lnTo>
                  <a:pt x="5977" y="122441"/>
                </a:lnTo>
                <a:lnTo>
                  <a:pt x="0" y="166598"/>
                </a:lnTo>
                <a:lnTo>
                  <a:pt x="0" y="278803"/>
                </a:lnTo>
                <a:lnTo>
                  <a:pt x="5977" y="322959"/>
                </a:lnTo>
                <a:lnTo>
                  <a:pt x="22829" y="362719"/>
                </a:lnTo>
                <a:lnTo>
                  <a:pt x="48937" y="396463"/>
                </a:lnTo>
                <a:lnTo>
                  <a:pt x="82681" y="422571"/>
                </a:lnTo>
                <a:lnTo>
                  <a:pt x="122441" y="439424"/>
                </a:lnTo>
                <a:lnTo>
                  <a:pt x="166598" y="445401"/>
                </a:lnTo>
                <a:lnTo>
                  <a:pt x="6646633" y="445401"/>
                </a:lnTo>
                <a:lnTo>
                  <a:pt x="6690790" y="439424"/>
                </a:lnTo>
                <a:lnTo>
                  <a:pt x="6706651" y="432701"/>
                </a:lnTo>
                <a:lnTo>
                  <a:pt x="166598" y="432701"/>
                </a:lnTo>
                <a:lnTo>
                  <a:pt x="118006" y="424842"/>
                </a:lnTo>
                <a:lnTo>
                  <a:pt x="75766" y="402969"/>
                </a:lnTo>
                <a:lnTo>
                  <a:pt x="42432" y="369635"/>
                </a:lnTo>
                <a:lnTo>
                  <a:pt x="20558" y="327395"/>
                </a:lnTo>
                <a:lnTo>
                  <a:pt x="12700" y="278803"/>
                </a:lnTo>
                <a:lnTo>
                  <a:pt x="12700" y="166598"/>
                </a:lnTo>
                <a:lnTo>
                  <a:pt x="20558" y="118006"/>
                </a:lnTo>
                <a:lnTo>
                  <a:pt x="42432" y="75766"/>
                </a:lnTo>
                <a:lnTo>
                  <a:pt x="75766" y="42432"/>
                </a:lnTo>
                <a:lnTo>
                  <a:pt x="118006" y="20558"/>
                </a:lnTo>
                <a:lnTo>
                  <a:pt x="166598" y="12700"/>
                </a:lnTo>
                <a:lnTo>
                  <a:pt x="6706651" y="12700"/>
                </a:lnTo>
                <a:lnTo>
                  <a:pt x="6690790" y="5977"/>
                </a:lnTo>
                <a:lnTo>
                  <a:pt x="6646633" y="0"/>
                </a:lnTo>
                <a:close/>
              </a:path>
              <a:path w="6813550" h="445770" extrusionOk="0">
                <a:moveTo>
                  <a:pt x="6706651" y="12700"/>
                </a:moveTo>
                <a:lnTo>
                  <a:pt x="6646633" y="12700"/>
                </a:lnTo>
                <a:lnTo>
                  <a:pt x="6695226" y="20558"/>
                </a:lnTo>
                <a:lnTo>
                  <a:pt x="6737466" y="42432"/>
                </a:lnTo>
                <a:lnTo>
                  <a:pt x="6770800" y="75766"/>
                </a:lnTo>
                <a:lnTo>
                  <a:pt x="6792673" y="118006"/>
                </a:lnTo>
                <a:lnTo>
                  <a:pt x="6800532" y="166598"/>
                </a:lnTo>
                <a:lnTo>
                  <a:pt x="6800532" y="278803"/>
                </a:lnTo>
                <a:lnTo>
                  <a:pt x="6792673" y="327395"/>
                </a:lnTo>
                <a:lnTo>
                  <a:pt x="6770800" y="369635"/>
                </a:lnTo>
                <a:lnTo>
                  <a:pt x="6737466" y="402969"/>
                </a:lnTo>
                <a:lnTo>
                  <a:pt x="6695226" y="424842"/>
                </a:lnTo>
                <a:lnTo>
                  <a:pt x="6646633" y="432701"/>
                </a:lnTo>
                <a:lnTo>
                  <a:pt x="6706651" y="432701"/>
                </a:lnTo>
                <a:lnTo>
                  <a:pt x="6764294" y="396463"/>
                </a:lnTo>
                <a:lnTo>
                  <a:pt x="6790402" y="362719"/>
                </a:lnTo>
                <a:lnTo>
                  <a:pt x="6807255" y="322959"/>
                </a:lnTo>
                <a:lnTo>
                  <a:pt x="6813232" y="278803"/>
                </a:lnTo>
                <a:lnTo>
                  <a:pt x="6813232" y="166598"/>
                </a:lnTo>
                <a:lnTo>
                  <a:pt x="6807255" y="122441"/>
                </a:lnTo>
                <a:lnTo>
                  <a:pt x="6790402" y="82681"/>
                </a:lnTo>
                <a:lnTo>
                  <a:pt x="6764294" y="48937"/>
                </a:lnTo>
                <a:lnTo>
                  <a:pt x="6730550" y="22829"/>
                </a:lnTo>
                <a:lnTo>
                  <a:pt x="6706651" y="1270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4354978" y="7097133"/>
            <a:ext cx="2660015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就職を目指す障がいのある方やそのご家族、 支援者を対象とした見学・体験説明会です。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4632200" y="351294"/>
            <a:ext cx="2640330" cy="197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就職を目指す障がいのある方へ</a:t>
            </a:r>
            <a:r>
              <a:rPr lang="ja-JP" sz="1200">
                <a:solidFill>
                  <a:srgbClr val="58595B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endParaRPr sz="1200">
              <a:solidFill>
                <a:schemeClr val="dk1"/>
              </a:solidFill>
              <a:latin typeface="SimSun"/>
              <a:ea typeface="SimSun"/>
              <a:cs typeface="SimSun"/>
              <a:sym typeface="SimSun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1505644" y="6141560"/>
            <a:ext cx="3086100" cy="48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950" rIns="0" bIns="0" anchor="t" anchorCtr="0">
            <a:spAutoFit/>
          </a:bodyPr>
          <a:lstStyle/>
          <a:p>
            <a:pPr marL="12700" marR="0" lvl="0" indent="0" algn="l"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05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09</a:t>
            </a:r>
            <a:r>
              <a:rPr lang="ja-JP" sz="3050" b="1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altLang="ja-JP" sz="3050" b="1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ja-JP" sz="3050" b="1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ja-JP" sz="305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ja-JP" sz="3050" b="1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en-US" altLang="ja-JP" sz="3050" b="1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ja-JP" sz="3050" b="1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ja-JP" sz="305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677</a:t>
            </a:r>
            <a:endParaRPr sz="305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"/>
          <p:cNvSpPr/>
          <p:nvPr/>
        </p:nvSpPr>
        <p:spPr>
          <a:xfrm>
            <a:off x="1257392" y="6258443"/>
            <a:ext cx="220979" cy="289560"/>
          </a:xfrm>
          <a:custGeom>
            <a:avLst/>
            <a:gdLst/>
            <a:ahLst/>
            <a:cxnLst/>
            <a:rect l="l" t="t" r="r" b="b"/>
            <a:pathLst>
              <a:path w="220980" h="289559" extrusionOk="0">
                <a:moveTo>
                  <a:pt x="53490" y="0"/>
                </a:moveTo>
                <a:lnTo>
                  <a:pt x="18869" y="20708"/>
                </a:lnTo>
                <a:lnTo>
                  <a:pt x="3133" y="56945"/>
                </a:lnTo>
                <a:lnTo>
                  <a:pt x="0" y="77476"/>
                </a:lnTo>
                <a:lnTo>
                  <a:pt x="33" y="98238"/>
                </a:lnTo>
                <a:lnTo>
                  <a:pt x="12578" y="151832"/>
                </a:lnTo>
                <a:lnTo>
                  <a:pt x="44626" y="210349"/>
                </a:lnTo>
                <a:lnTo>
                  <a:pt x="82754" y="253372"/>
                </a:lnTo>
                <a:lnTo>
                  <a:pt x="121942" y="278205"/>
                </a:lnTo>
                <a:lnTo>
                  <a:pt x="160012" y="288636"/>
                </a:lnTo>
                <a:lnTo>
                  <a:pt x="175339" y="289044"/>
                </a:lnTo>
                <a:lnTo>
                  <a:pt x="190380" y="286375"/>
                </a:lnTo>
                <a:lnTo>
                  <a:pt x="205025" y="279988"/>
                </a:lnTo>
                <a:lnTo>
                  <a:pt x="212702" y="274143"/>
                </a:lnTo>
                <a:lnTo>
                  <a:pt x="217874" y="267020"/>
                </a:lnTo>
                <a:lnTo>
                  <a:pt x="220384" y="258609"/>
                </a:lnTo>
                <a:lnTo>
                  <a:pt x="220075" y="248899"/>
                </a:lnTo>
                <a:lnTo>
                  <a:pt x="202671" y="211658"/>
                </a:lnTo>
                <a:lnTo>
                  <a:pt x="160678" y="193420"/>
                </a:lnTo>
                <a:lnTo>
                  <a:pt x="137829" y="212196"/>
                </a:lnTo>
                <a:lnTo>
                  <a:pt x="131899" y="218343"/>
                </a:lnTo>
                <a:lnTo>
                  <a:pt x="102094" y="198847"/>
                </a:lnTo>
                <a:lnTo>
                  <a:pt x="76800" y="167125"/>
                </a:lnTo>
                <a:lnTo>
                  <a:pt x="60725" y="130834"/>
                </a:lnTo>
                <a:lnTo>
                  <a:pt x="58581" y="97629"/>
                </a:lnTo>
                <a:lnTo>
                  <a:pt x="63230" y="96626"/>
                </a:lnTo>
                <a:lnTo>
                  <a:pt x="68081" y="95978"/>
                </a:lnTo>
                <a:lnTo>
                  <a:pt x="77492" y="92879"/>
                </a:lnTo>
                <a:lnTo>
                  <a:pt x="102087" y="65282"/>
                </a:lnTo>
                <a:lnTo>
                  <a:pt x="101139" y="55033"/>
                </a:lnTo>
                <a:lnTo>
                  <a:pt x="83365" y="19172"/>
                </a:lnTo>
                <a:lnTo>
                  <a:pt x="63946" y="2485"/>
                </a:lnTo>
                <a:lnTo>
                  <a:pt x="53490" y="0"/>
                </a:lnTo>
                <a:close/>
              </a:path>
            </a:pathLst>
          </a:custGeom>
          <a:solidFill>
            <a:srgbClr val="231F2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"/>
          <p:cNvSpPr/>
          <p:nvPr/>
        </p:nvSpPr>
        <p:spPr>
          <a:xfrm>
            <a:off x="4964446" y="3838144"/>
            <a:ext cx="2242820" cy="179082"/>
          </a:xfrm>
          <a:custGeom>
            <a:avLst/>
            <a:gdLst/>
            <a:ahLst/>
            <a:cxnLst/>
            <a:rect l="l" t="t" r="r" b="b"/>
            <a:pathLst>
              <a:path w="2242820" h="182879" extrusionOk="0">
                <a:moveTo>
                  <a:pt x="2184654" y="0"/>
                </a:moveTo>
                <a:lnTo>
                  <a:pt x="57823" y="0"/>
                </a:lnTo>
                <a:lnTo>
                  <a:pt x="35372" y="4562"/>
                </a:lnTo>
                <a:lnTo>
                  <a:pt x="16986" y="16986"/>
                </a:lnTo>
                <a:lnTo>
                  <a:pt x="4562" y="35372"/>
                </a:lnTo>
                <a:lnTo>
                  <a:pt x="0" y="57823"/>
                </a:lnTo>
                <a:lnTo>
                  <a:pt x="0" y="124434"/>
                </a:lnTo>
                <a:lnTo>
                  <a:pt x="4562" y="146885"/>
                </a:lnTo>
                <a:lnTo>
                  <a:pt x="16986" y="165271"/>
                </a:lnTo>
                <a:lnTo>
                  <a:pt x="35372" y="177694"/>
                </a:lnTo>
                <a:lnTo>
                  <a:pt x="57823" y="182257"/>
                </a:lnTo>
                <a:lnTo>
                  <a:pt x="2184654" y="182257"/>
                </a:lnTo>
                <a:lnTo>
                  <a:pt x="2207104" y="177694"/>
                </a:lnTo>
                <a:lnTo>
                  <a:pt x="2225490" y="165271"/>
                </a:lnTo>
                <a:lnTo>
                  <a:pt x="2237914" y="146885"/>
                </a:lnTo>
                <a:lnTo>
                  <a:pt x="2242477" y="124434"/>
                </a:lnTo>
                <a:lnTo>
                  <a:pt x="2242477" y="57823"/>
                </a:lnTo>
                <a:lnTo>
                  <a:pt x="2237914" y="35372"/>
                </a:lnTo>
                <a:lnTo>
                  <a:pt x="2225490" y="16986"/>
                </a:lnTo>
                <a:lnTo>
                  <a:pt x="2207104" y="4562"/>
                </a:lnTo>
                <a:lnTo>
                  <a:pt x="2184654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"/>
          <p:cNvSpPr/>
          <p:nvPr/>
        </p:nvSpPr>
        <p:spPr>
          <a:xfrm>
            <a:off x="4962738" y="1603772"/>
            <a:ext cx="2242820" cy="180001"/>
          </a:xfrm>
          <a:custGeom>
            <a:avLst/>
            <a:gdLst/>
            <a:ahLst/>
            <a:cxnLst/>
            <a:rect l="l" t="t" r="r" b="b"/>
            <a:pathLst>
              <a:path w="2242820" h="182880" extrusionOk="0">
                <a:moveTo>
                  <a:pt x="2184654" y="0"/>
                </a:moveTo>
                <a:lnTo>
                  <a:pt x="57823" y="0"/>
                </a:lnTo>
                <a:lnTo>
                  <a:pt x="35372" y="4562"/>
                </a:lnTo>
                <a:lnTo>
                  <a:pt x="16986" y="16986"/>
                </a:lnTo>
                <a:lnTo>
                  <a:pt x="4562" y="35372"/>
                </a:lnTo>
                <a:lnTo>
                  <a:pt x="0" y="57823"/>
                </a:lnTo>
                <a:lnTo>
                  <a:pt x="0" y="124434"/>
                </a:lnTo>
                <a:lnTo>
                  <a:pt x="4562" y="146885"/>
                </a:lnTo>
                <a:lnTo>
                  <a:pt x="16986" y="165271"/>
                </a:lnTo>
                <a:lnTo>
                  <a:pt x="35372" y="177694"/>
                </a:lnTo>
                <a:lnTo>
                  <a:pt x="57823" y="182257"/>
                </a:lnTo>
                <a:lnTo>
                  <a:pt x="2184654" y="182257"/>
                </a:lnTo>
                <a:lnTo>
                  <a:pt x="2207104" y="177694"/>
                </a:lnTo>
                <a:lnTo>
                  <a:pt x="2225490" y="165271"/>
                </a:lnTo>
                <a:lnTo>
                  <a:pt x="2237914" y="146885"/>
                </a:lnTo>
                <a:lnTo>
                  <a:pt x="2242477" y="124434"/>
                </a:lnTo>
                <a:lnTo>
                  <a:pt x="2242477" y="57823"/>
                </a:lnTo>
                <a:lnTo>
                  <a:pt x="2237914" y="35372"/>
                </a:lnTo>
                <a:lnTo>
                  <a:pt x="2225490" y="16986"/>
                </a:lnTo>
                <a:lnTo>
                  <a:pt x="2207104" y="4562"/>
                </a:lnTo>
                <a:lnTo>
                  <a:pt x="2184654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"/>
          <p:cNvSpPr/>
          <p:nvPr/>
        </p:nvSpPr>
        <p:spPr>
          <a:xfrm>
            <a:off x="366458" y="5974575"/>
            <a:ext cx="6828790" cy="866140"/>
          </a:xfrm>
          <a:custGeom>
            <a:avLst/>
            <a:gdLst/>
            <a:ahLst/>
            <a:cxnLst/>
            <a:rect l="l" t="t" r="r" b="b"/>
            <a:pathLst>
              <a:path w="6828790" h="866140" extrusionOk="0">
                <a:moveTo>
                  <a:pt x="6828409" y="57823"/>
                </a:moveTo>
                <a:lnTo>
                  <a:pt x="6823850" y="35369"/>
                </a:lnTo>
                <a:lnTo>
                  <a:pt x="6815709" y="23317"/>
                </a:lnTo>
                <a:lnTo>
                  <a:pt x="6815709" y="57823"/>
                </a:lnTo>
                <a:lnTo>
                  <a:pt x="6815709" y="807656"/>
                </a:lnTo>
                <a:lnTo>
                  <a:pt x="6812166" y="825207"/>
                </a:lnTo>
                <a:lnTo>
                  <a:pt x="6802475" y="839546"/>
                </a:lnTo>
                <a:lnTo>
                  <a:pt x="6788137" y="849223"/>
                </a:lnTo>
                <a:lnTo>
                  <a:pt x="6770586" y="852779"/>
                </a:lnTo>
                <a:lnTo>
                  <a:pt x="788403" y="852779"/>
                </a:lnTo>
                <a:lnTo>
                  <a:pt x="788403" y="12700"/>
                </a:lnTo>
                <a:lnTo>
                  <a:pt x="6770586" y="12700"/>
                </a:lnTo>
                <a:lnTo>
                  <a:pt x="6788137" y="16256"/>
                </a:lnTo>
                <a:lnTo>
                  <a:pt x="6802475" y="25933"/>
                </a:lnTo>
                <a:lnTo>
                  <a:pt x="6812166" y="40271"/>
                </a:lnTo>
                <a:lnTo>
                  <a:pt x="6815709" y="57823"/>
                </a:lnTo>
                <a:lnTo>
                  <a:pt x="6815709" y="23317"/>
                </a:lnTo>
                <a:lnTo>
                  <a:pt x="6811429" y="16979"/>
                </a:lnTo>
                <a:lnTo>
                  <a:pt x="6805079" y="12700"/>
                </a:lnTo>
                <a:lnTo>
                  <a:pt x="6793039" y="4559"/>
                </a:lnTo>
                <a:lnTo>
                  <a:pt x="6770586" y="0"/>
                </a:lnTo>
                <a:lnTo>
                  <a:pt x="788403" y="0"/>
                </a:lnTo>
                <a:lnTo>
                  <a:pt x="738987" y="0"/>
                </a:lnTo>
                <a:lnTo>
                  <a:pt x="57823" y="0"/>
                </a:lnTo>
                <a:lnTo>
                  <a:pt x="35369" y="4559"/>
                </a:lnTo>
                <a:lnTo>
                  <a:pt x="16992" y="16979"/>
                </a:lnTo>
                <a:lnTo>
                  <a:pt x="4559" y="35369"/>
                </a:lnTo>
                <a:lnTo>
                  <a:pt x="0" y="57823"/>
                </a:lnTo>
                <a:lnTo>
                  <a:pt x="0" y="808151"/>
                </a:lnTo>
                <a:lnTo>
                  <a:pt x="4559" y="830605"/>
                </a:lnTo>
                <a:lnTo>
                  <a:pt x="16992" y="848982"/>
                </a:lnTo>
                <a:lnTo>
                  <a:pt x="35369" y="861415"/>
                </a:lnTo>
                <a:lnTo>
                  <a:pt x="57823" y="865974"/>
                </a:lnTo>
                <a:lnTo>
                  <a:pt x="788403" y="865974"/>
                </a:lnTo>
                <a:lnTo>
                  <a:pt x="788403" y="865479"/>
                </a:lnTo>
                <a:lnTo>
                  <a:pt x="6770586" y="865479"/>
                </a:lnTo>
                <a:lnTo>
                  <a:pt x="6793039" y="860920"/>
                </a:lnTo>
                <a:lnTo>
                  <a:pt x="6805079" y="852779"/>
                </a:lnTo>
                <a:lnTo>
                  <a:pt x="6811429" y="848487"/>
                </a:lnTo>
                <a:lnTo>
                  <a:pt x="6823850" y="830110"/>
                </a:lnTo>
                <a:lnTo>
                  <a:pt x="6828409" y="807656"/>
                </a:lnTo>
                <a:lnTo>
                  <a:pt x="6828409" y="57823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437581" y="6211692"/>
            <a:ext cx="633730" cy="39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75" rIns="0" bIns="0" anchor="t" anchorCtr="0">
            <a:spAutoFit/>
          </a:bodyPr>
          <a:lstStyle/>
          <a:p>
            <a:pPr marL="164465" marR="5080" lvl="0" indent="-152400" algn="l" rtl="0">
              <a:lnSpc>
                <a:spcPct val="103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お申込み 方法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"/>
          <p:cNvSpPr txBox="1"/>
          <p:nvPr/>
        </p:nvSpPr>
        <p:spPr>
          <a:xfrm>
            <a:off x="1675952" y="5225422"/>
            <a:ext cx="2698115" cy="19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・一般企業への就職を目指す障がい者の方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"/>
          <p:cNvSpPr txBox="1"/>
          <p:nvPr/>
        </p:nvSpPr>
        <p:spPr>
          <a:xfrm>
            <a:off x="1234268" y="6027861"/>
            <a:ext cx="1261745" cy="208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お電話またはWeb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"/>
          <p:cNvSpPr txBox="1"/>
          <p:nvPr/>
        </p:nvSpPr>
        <p:spPr>
          <a:xfrm>
            <a:off x="5320133" y="6238434"/>
            <a:ext cx="828040" cy="3295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575" rIns="0" bIns="0" anchor="t" anchorCtr="0">
            <a:spAutoFit/>
          </a:bodyPr>
          <a:lstStyle/>
          <a:p>
            <a:pPr marL="12700" marR="5080" lvl="0" indent="0" algn="l" rt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Web申し込み フォーム</a:t>
            </a:r>
            <a:endParaRPr sz="10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"/>
          <p:cNvSpPr/>
          <p:nvPr/>
        </p:nvSpPr>
        <p:spPr>
          <a:xfrm>
            <a:off x="5230100" y="6174421"/>
            <a:ext cx="1122680" cy="459105"/>
          </a:xfrm>
          <a:custGeom>
            <a:avLst/>
            <a:gdLst/>
            <a:ahLst/>
            <a:cxnLst/>
            <a:rect l="l" t="t" r="r" b="b"/>
            <a:pathLst>
              <a:path w="1122679" h="459104" extrusionOk="0">
                <a:moveTo>
                  <a:pt x="948270" y="0"/>
                </a:moveTo>
                <a:lnTo>
                  <a:pt x="56946" y="0"/>
                </a:lnTo>
                <a:lnTo>
                  <a:pt x="34777" y="4475"/>
                </a:lnTo>
                <a:lnTo>
                  <a:pt x="16676" y="16681"/>
                </a:lnTo>
                <a:lnTo>
                  <a:pt x="4474" y="34782"/>
                </a:lnTo>
                <a:lnTo>
                  <a:pt x="0" y="56946"/>
                </a:lnTo>
                <a:lnTo>
                  <a:pt x="0" y="401624"/>
                </a:lnTo>
                <a:lnTo>
                  <a:pt x="4474" y="423788"/>
                </a:lnTo>
                <a:lnTo>
                  <a:pt x="16676" y="441890"/>
                </a:lnTo>
                <a:lnTo>
                  <a:pt x="34777" y="454095"/>
                </a:lnTo>
                <a:lnTo>
                  <a:pt x="56946" y="458571"/>
                </a:lnTo>
                <a:lnTo>
                  <a:pt x="948270" y="458571"/>
                </a:lnTo>
                <a:lnTo>
                  <a:pt x="970434" y="454095"/>
                </a:lnTo>
                <a:lnTo>
                  <a:pt x="973214" y="452221"/>
                </a:lnTo>
                <a:lnTo>
                  <a:pt x="56946" y="452221"/>
                </a:lnTo>
                <a:lnTo>
                  <a:pt x="37269" y="448237"/>
                </a:lnTo>
                <a:lnTo>
                  <a:pt x="21185" y="437381"/>
                </a:lnTo>
                <a:lnTo>
                  <a:pt x="10332" y="421296"/>
                </a:lnTo>
                <a:lnTo>
                  <a:pt x="6350" y="401624"/>
                </a:lnTo>
                <a:lnTo>
                  <a:pt x="6350" y="56946"/>
                </a:lnTo>
                <a:lnTo>
                  <a:pt x="21185" y="21185"/>
                </a:lnTo>
                <a:lnTo>
                  <a:pt x="56946" y="6350"/>
                </a:lnTo>
                <a:lnTo>
                  <a:pt x="973214" y="6349"/>
                </a:lnTo>
                <a:lnTo>
                  <a:pt x="970434" y="4475"/>
                </a:lnTo>
                <a:lnTo>
                  <a:pt x="948270" y="0"/>
                </a:lnTo>
                <a:close/>
              </a:path>
              <a:path w="1122679" h="459104" extrusionOk="0">
                <a:moveTo>
                  <a:pt x="973214" y="6349"/>
                </a:moveTo>
                <a:lnTo>
                  <a:pt x="948270" y="6350"/>
                </a:lnTo>
                <a:lnTo>
                  <a:pt x="967947" y="10332"/>
                </a:lnTo>
                <a:lnTo>
                  <a:pt x="984032" y="21185"/>
                </a:lnTo>
                <a:lnTo>
                  <a:pt x="994885" y="37269"/>
                </a:lnTo>
                <a:lnTo>
                  <a:pt x="998867" y="56946"/>
                </a:lnTo>
                <a:lnTo>
                  <a:pt x="998867" y="161810"/>
                </a:lnTo>
                <a:lnTo>
                  <a:pt x="1110246" y="231647"/>
                </a:lnTo>
                <a:lnTo>
                  <a:pt x="998867" y="301498"/>
                </a:lnTo>
                <a:lnTo>
                  <a:pt x="998867" y="401624"/>
                </a:lnTo>
                <a:lnTo>
                  <a:pt x="994885" y="421296"/>
                </a:lnTo>
                <a:lnTo>
                  <a:pt x="984032" y="437381"/>
                </a:lnTo>
                <a:lnTo>
                  <a:pt x="967947" y="448237"/>
                </a:lnTo>
                <a:lnTo>
                  <a:pt x="948270" y="452221"/>
                </a:lnTo>
                <a:lnTo>
                  <a:pt x="973214" y="452221"/>
                </a:lnTo>
                <a:lnTo>
                  <a:pt x="988536" y="441890"/>
                </a:lnTo>
                <a:lnTo>
                  <a:pt x="1000741" y="423788"/>
                </a:lnTo>
                <a:lnTo>
                  <a:pt x="1005217" y="401624"/>
                </a:lnTo>
                <a:lnTo>
                  <a:pt x="1005217" y="305015"/>
                </a:lnTo>
                <a:lnTo>
                  <a:pt x="1122197" y="231647"/>
                </a:lnTo>
                <a:lnTo>
                  <a:pt x="1005217" y="158292"/>
                </a:lnTo>
                <a:lnTo>
                  <a:pt x="1005217" y="56946"/>
                </a:lnTo>
                <a:lnTo>
                  <a:pt x="1000741" y="34782"/>
                </a:lnTo>
                <a:lnTo>
                  <a:pt x="988536" y="16681"/>
                </a:lnTo>
                <a:lnTo>
                  <a:pt x="973214" y="6349"/>
                </a:lnTo>
                <a:close/>
              </a:path>
            </a:pathLst>
          </a:custGeom>
          <a:noFill/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"/>
          <p:cNvSpPr txBox="1"/>
          <p:nvPr/>
        </p:nvSpPr>
        <p:spPr>
          <a:xfrm>
            <a:off x="5181948" y="1961172"/>
            <a:ext cx="2241900" cy="7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7200" b="1" baseline="30000" dirty="0" smtClean="0">
                <a:solidFill>
                  <a:srgbClr val="231F20"/>
                </a:solidFill>
              </a:rPr>
              <a:t>4</a:t>
            </a:r>
            <a:r>
              <a:rPr lang="ja-JP" altLang="en-US" sz="3600" b="1" baseline="30000" dirty="0" smtClean="0">
                <a:solidFill>
                  <a:srgbClr val="231F20"/>
                </a:solidFill>
              </a:rPr>
              <a:t>月 </a:t>
            </a:r>
            <a:r>
              <a:rPr lang="ja-JP" altLang="en-US" sz="3600" b="1" dirty="0" smtClean="0">
                <a:solidFill>
                  <a:srgbClr val="231F20"/>
                </a:solidFill>
              </a:rPr>
              <a:t> </a:t>
            </a:r>
            <a:r>
              <a:rPr lang="ja-JP" altLang="en-US" sz="7200" b="1" baseline="30000" dirty="0" smtClean="0">
                <a:solidFill>
                  <a:srgbClr val="231F20"/>
                </a:solidFill>
              </a:rPr>
              <a:t> </a:t>
            </a:r>
            <a:r>
              <a:rPr lang="en-US" altLang="ja-JP" sz="7200" b="1" baseline="30000" dirty="0" smtClean="0">
                <a:solidFill>
                  <a:srgbClr val="231F20"/>
                </a:solidFill>
              </a:rPr>
              <a:t>5</a:t>
            </a:r>
            <a:r>
              <a:rPr lang="ja-JP" altLang="en-US" sz="3600" b="1" baseline="30000" dirty="0" smtClean="0">
                <a:solidFill>
                  <a:srgbClr val="231F20"/>
                </a:solidFill>
              </a:rPr>
              <a:t>日</a:t>
            </a:r>
            <a:endParaRPr sz="100" b="1" baseline="30000" dirty="0" smtClean="0">
              <a:solidFill>
                <a:srgbClr val="231F20"/>
              </a:solidFill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1" baseline="30000" dirty="0" smtClean="0">
              <a:solidFill>
                <a:srgbClr val="231F2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aseline="30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"/>
          <p:cNvSpPr txBox="1"/>
          <p:nvPr/>
        </p:nvSpPr>
        <p:spPr>
          <a:xfrm>
            <a:off x="4914678" y="3537811"/>
            <a:ext cx="1735200" cy="28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22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（受付時間：1</a:t>
            </a:r>
            <a:r>
              <a:rPr lang="ja-JP" sz="1200" b="1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altLang="ja-JP" sz="1200" b="1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ja-JP" sz="1200" b="1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ja-JP" sz="120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5～）</a:t>
            </a:r>
            <a:endParaRPr sz="12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"/>
          <p:cNvSpPr txBox="1"/>
          <p:nvPr/>
        </p:nvSpPr>
        <p:spPr>
          <a:xfrm>
            <a:off x="6796954" y="2584450"/>
            <a:ext cx="848400" cy="294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71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（土）</a:t>
            </a:r>
            <a:endParaRPr sz="1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"/>
          <p:cNvSpPr txBox="1"/>
          <p:nvPr/>
        </p:nvSpPr>
        <p:spPr>
          <a:xfrm>
            <a:off x="4939227" y="4070021"/>
            <a:ext cx="2333304" cy="384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06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福岡県福岡市博多博多駅前1-15-20</a:t>
            </a:r>
            <a:endParaRPr/>
          </a:p>
          <a:p>
            <a:pPr marL="12700" marR="5080" lvl="0" indent="0" algn="l" rtl="0">
              <a:lnSpc>
                <a:spcPct val="1061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NMF博多駅前ビル10F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"/>
          <p:cNvSpPr txBox="1"/>
          <p:nvPr/>
        </p:nvSpPr>
        <p:spPr>
          <a:xfrm>
            <a:off x="5843165" y="1612900"/>
            <a:ext cx="482100" cy="181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日</a:t>
            </a:r>
            <a:r>
              <a:rPr lang="ja-JP" sz="1100" b="1" dirty="0">
                <a:solidFill>
                  <a:srgbClr val="FFFFFF"/>
                </a:solidFill>
              </a:rPr>
              <a:t>　</a:t>
            </a:r>
            <a:r>
              <a:rPr lang="ja-JP" sz="1100" b="1" dirty="0" smtClean="0">
                <a:solidFill>
                  <a:srgbClr val="FFFFFF"/>
                </a:solidFill>
              </a:rPr>
              <a:t>時</a:t>
            </a:r>
            <a:endParaRPr sz="11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"/>
          <p:cNvSpPr/>
          <p:nvPr/>
        </p:nvSpPr>
        <p:spPr>
          <a:xfrm>
            <a:off x="812426" y="5261900"/>
            <a:ext cx="319405" cy="319405"/>
          </a:xfrm>
          <a:custGeom>
            <a:avLst/>
            <a:gdLst/>
            <a:ahLst/>
            <a:cxnLst/>
            <a:rect l="l" t="t" r="r" b="b"/>
            <a:pathLst>
              <a:path w="319405" h="319404" extrusionOk="0">
                <a:moveTo>
                  <a:pt x="288429" y="0"/>
                </a:moveTo>
                <a:lnTo>
                  <a:pt x="30454" y="0"/>
                </a:lnTo>
                <a:lnTo>
                  <a:pt x="18602" y="2392"/>
                </a:lnTo>
                <a:lnTo>
                  <a:pt x="8921" y="8916"/>
                </a:lnTo>
                <a:lnTo>
                  <a:pt x="2393" y="18596"/>
                </a:lnTo>
                <a:lnTo>
                  <a:pt x="0" y="30454"/>
                </a:lnTo>
                <a:lnTo>
                  <a:pt x="0" y="288429"/>
                </a:lnTo>
                <a:lnTo>
                  <a:pt x="2393" y="300281"/>
                </a:lnTo>
                <a:lnTo>
                  <a:pt x="8921" y="309962"/>
                </a:lnTo>
                <a:lnTo>
                  <a:pt x="18602" y="316490"/>
                </a:lnTo>
                <a:lnTo>
                  <a:pt x="30454" y="318884"/>
                </a:lnTo>
                <a:lnTo>
                  <a:pt x="288429" y="318884"/>
                </a:lnTo>
                <a:lnTo>
                  <a:pt x="300287" y="316490"/>
                </a:lnTo>
                <a:lnTo>
                  <a:pt x="309967" y="309962"/>
                </a:lnTo>
                <a:lnTo>
                  <a:pt x="316492" y="300281"/>
                </a:lnTo>
                <a:lnTo>
                  <a:pt x="318884" y="288429"/>
                </a:lnTo>
                <a:lnTo>
                  <a:pt x="318884" y="30454"/>
                </a:lnTo>
                <a:lnTo>
                  <a:pt x="316492" y="18596"/>
                </a:lnTo>
                <a:lnTo>
                  <a:pt x="309967" y="8916"/>
                </a:lnTo>
                <a:lnTo>
                  <a:pt x="300287" y="2392"/>
                </a:lnTo>
                <a:lnTo>
                  <a:pt x="288429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"/>
          <p:cNvSpPr/>
          <p:nvPr/>
        </p:nvSpPr>
        <p:spPr>
          <a:xfrm>
            <a:off x="1257073" y="5261900"/>
            <a:ext cx="319405" cy="319405"/>
          </a:xfrm>
          <a:custGeom>
            <a:avLst/>
            <a:gdLst/>
            <a:ahLst/>
            <a:cxnLst/>
            <a:rect l="l" t="t" r="r" b="b"/>
            <a:pathLst>
              <a:path w="319405" h="319404" extrusionOk="0">
                <a:moveTo>
                  <a:pt x="288429" y="0"/>
                </a:moveTo>
                <a:lnTo>
                  <a:pt x="30454" y="0"/>
                </a:lnTo>
                <a:lnTo>
                  <a:pt x="18602" y="2392"/>
                </a:lnTo>
                <a:lnTo>
                  <a:pt x="8921" y="8916"/>
                </a:lnTo>
                <a:lnTo>
                  <a:pt x="2393" y="18596"/>
                </a:lnTo>
                <a:lnTo>
                  <a:pt x="0" y="30454"/>
                </a:lnTo>
                <a:lnTo>
                  <a:pt x="0" y="288429"/>
                </a:lnTo>
                <a:lnTo>
                  <a:pt x="2393" y="300281"/>
                </a:lnTo>
                <a:lnTo>
                  <a:pt x="8921" y="309962"/>
                </a:lnTo>
                <a:lnTo>
                  <a:pt x="18602" y="316490"/>
                </a:lnTo>
                <a:lnTo>
                  <a:pt x="30454" y="318884"/>
                </a:lnTo>
                <a:lnTo>
                  <a:pt x="288429" y="318884"/>
                </a:lnTo>
                <a:lnTo>
                  <a:pt x="300287" y="316490"/>
                </a:lnTo>
                <a:lnTo>
                  <a:pt x="309967" y="309962"/>
                </a:lnTo>
                <a:lnTo>
                  <a:pt x="316492" y="300281"/>
                </a:lnTo>
                <a:lnTo>
                  <a:pt x="318884" y="288429"/>
                </a:lnTo>
                <a:lnTo>
                  <a:pt x="318884" y="30454"/>
                </a:lnTo>
                <a:lnTo>
                  <a:pt x="316492" y="18596"/>
                </a:lnTo>
                <a:lnTo>
                  <a:pt x="309967" y="8916"/>
                </a:lnTo>
                <a:lnTo>
                  <a:pt x="300287" y="2392"/>
                </a:lnTo>
                <a:lnTo>
                  <a:pt x="288429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"/>
          <p:cNvSpPr txBox="1"/>
          <p:nvPr/>
        </p:nvSpPr>
        <p:spPr>
          <a:xfrm>
            <a:off x="1644650" y="5420411"/>
            <a:ext cx="2633980" cy="18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4600" rIns="0" bIns="0" anchor="t" anchorCtr="0">
            <a:spAutoFit/>
          </a:bodyPr>
          <a:lstStyle/>
          <a:p>
            <a:pPr marL="381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・就労移行支援について知りたい方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"/>
          <p:cNvSpPr txBox="1"/>
          <p:nvPr/>
        </p:nvSpPr>
        <p:spPr>
          <a:xfrm rot="-900000">
            <a:off x="871839" y="3246671"/>
            <a:ext cx="1989766" cy="1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Let’s  Chal</a:t>
            </a:r>
            <a:r>
              <a:rPr lang="ja-JP" sz="2250" b="1" baseline="30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lenge !!</a:t>
            </a:r>
            <a:endParaRPr sz="2250" baseline="30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"/>
          <p:cNvSpPr txBox="1"/>
          <p:nvPr/>
        </p:nvSpPr>
        <p:spPr>
          <a:xfrm>
            <a:off x="1741647" y="5628659"/>
            <a:ext cx="3134360" cy="1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 dirty="0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就労移行支援についての説明は裏面をご覧ください。</a:t>
            </a:r>
            <a:endParaRPr sz="1000" b="1" dirty="0">
              <a:solidFill>
                <a:srgbClr val="FF9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"/>
          <p:cNvSpPr txBox="1"/>
          <p:nvPr/>
        </p:nvSpPr>
        <p:spPr>
          <a:xfrm>
            <a:off x="4979036" y="3375463"/>
            <a:ext cx="1923300" cy="2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13:30-15</a:t>
            </a:r>
            <a:r>
              <a:rPr lang="ja-JP" sz="1800" b="1" dirty="0">
                <a:solidFill>
                  <a:srgbClr val="231F20"/>
                </a:solidFill>
              </a:rPr>
              <a:t>:</a:t>
            </a:r>
            <a:r>
              <a:rPr lang="ja-JP" sz="180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" name="Google Shape;13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6458" y="337958"/>
            <a:ext cx="1420986" cy="243856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"/>
          <p:cNvSpPr/>
          <p:nvPr/>
        </p:nvSpPr>
        <p:spPr>
          <a:xfrm>
            <a:off x="1953018" y="336966"/>
            <a:ext cx="1459460" cy="272788"/>
          </a:xfrm>
          <a:prstGeom prst="flowChartTerminator">
            <a:avLst/>
          </a:prstGeom>
          <a:solidFill>
            <a:schemeClr val="accent6">
              <a:lumMod val="75000"/>
            </a:schemeClr>
          </a:solidFill>
          <a:ln w="254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博多事業所</a:t>
            </a:r>
            <a:endParaRPr sz="1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Google Shape;13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3669" y="1730558"/>
            <a:ext cx="4401256" cy="329137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1"/>
          <p:cNvSpPr txBox="1"/>
          <p:nvPr/>
        </p:nvSpPr>
        <p:spPr>
          <a:xfrm>
            <a:off x="5844873" y="3840252"/>
            <a:ext cx="482100" cy="1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会　場</a:t>
            </a:r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"/>
          <p:cNvSpPr txBox="1"/>
          <p:nvPr/>
        </p:nvSpPr>
        <p:spPr>
          <a:xfrm>
            <a:off x="295073" y="5235103"/>
            <a:ext cx="350531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対</a:t>
            </a:r>
            <a:endParaRPr sz="1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"/>
          <p:cNvSpPr/>
          <p:nvPr/>
        </p:nvSpPr>
        <p:spPr>
          <a:xfrm>
            <a:off x="718363" y="5237593"/>
            <a:ext cx="417102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象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"/>
          <p:cNvSpPr/>
          <p:nvPr/>
        </p:nvSpPr>
        <p:spPr>
          <a:xfrm>
            <a:off x="1208225" y="5244249"/>
            <a:ext cx="417102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者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1136299" y="6572085"/>
            <a:ext cx="2081728" cy="227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（平日10:00～18:00）</a:t>
            </a:r>
            <a:endParaRPr sz="1400" b="1">
              <a:solidFill>
                <a:srgbClr val="231F2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"/>
          <p:cNvSpPr/>
          <p:nvPr/>
        </p:nvSpPr>
        <p:spPr>
          <a:xfrm>
            <a:off x="687184" y="7062287"/>
            <a:ext cx="351891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 b="1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オープントレーニングとは？</a:t>
            </a:r>
            <a:endParaRPr sz="2000" b="1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"/>
          <p:cNvSpPr/>
          <p:nvPr/>
        </p:nvSpPr>
        <p:spPr>
          <a:xfrm>
            <a:off x="368281" y="7858520"/>
            <a:ext cx="1377402" cy="2523375"/>
          </a:xfrm>
          <a:prstGeom prst="roundRect">
            <a:avLst>
              <a:gd name="adj" fmla="val 8115"/>
            </a:avLst>
          </a:prstGeom>
          <a:solidFill>
            <a:schemeClr val="accent4">
              <a:lumMod val="60000"/>
              <a:lumOff val="40000"/>
            </a:schemeClr>
          </a:solidFill>
          <a:ln w="25400" cap="flat" cmpd="sng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"/>
          <p:cNvSpPr/>
          <p:nvPr/>
        </p:nvSpPr>
        <p:spPr>
          <a:xfrm>
            <a:off x="5765942" y="7862773"/>
            <a:ext cx="1354584" cy="2523375"/>
          </a:xfrm>
          <a:prstGeom prst="roundRect">
            <a:avLst>
              <a:gd name="adj" fmla="val 8115"/>
            </a:avLst>
          </a:prstGeom>
          <a:solidFill>
            <a:schemeClr val="accent4">
              <a:lumMod val="60000"/>
              <a:lumOff val="40000"/>
            </a:schemeClr>
          </a:solidFill>
          <a:ln w="25400" cap="flat" cmpd="sng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"/>
          <p:cNvSpPr/>
          <p:nvPr/>
        </p:nvSpPr>
        <p:spPr>
          <a:xfrm>
            <a:off x="1988685" y="7864168"/>
            <a:ext cx="3583262" cy="2523375"/>
          </a:xfrm>
          <a:prstGeom prst="roundRect">
            <a:avLst>
              <a:gd name="adj" fmla="val 4894"/>
            </a:avLst>
          </a:prstGeom>
          <a:solidFill>
            <a:schemeClr val="accent4">
              <a:lumMod val="60000"/>
              <a:lumOff val="40000"/>
            </a:schemeClr>
          </a:solidFill>
          <a:ln w="25400" cap="flat" cmpd="sng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"/>
          <p:cNvSpPr/>
          <p:nvPr/>
        </p:nvSpPr>
        <p:spPr>
          <a:xfrm>
            <a:off x="203734" y="8123729"/>
            <a:ext cx="1475226" cy="424551"/>
          </a:xfrm>
          <a:prstGeom prst="homePlate">
            <a:avLst>
              <a:gd name="adj" fmla="val 23676"/>
            </a:avLst>
          </a:prstGeom>
          <a:solidFill>
            <a:srgbClr val="FDE9D8"/>
          </a:solidFill>
          <a:ln w="25400" cap="flat" cmpd="sng">
            <a:solidFill>
              <a:srgbClr val="FDE9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"/>
          <p:cNvSpPr/>
          <p:nvPr/>
        </p:nvSpPr>
        <p:spPr>
          <a:xfrm rot="10800000">
            <a:off x="206718" y="8564946"/>
            <a:ext cx="142322" cy="91275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 w="25400" cap="flat" cmpd="sng">
            <a:solidFill>
              <a:schemeClr val="accent4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228398" y="7762530"/>
            <a:ext cx="1502105" cy="335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9375" rIns="0" bIns="0" anchor="t" anchorCtr="0">
            <a:spAutoFit/>
          </a:bodyPr>
          <a:lstStyle/>
          <a:p>
            <a:pPr marL="30670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プログラム.1</a:t>
            </a:r>
            <a:endParaRPr sz="12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40077" y="8104638"/>
            <a:ext cx="1581908" cy="335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9375" rIns="0" bIns="0" anchor="t" anchorCtr="0">
            <a:spAutoFit/>
          </a:bodyPr>
          <a:lstStyle/>
          <a:p>
            <a:pPr marL="30670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 dirty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サービスの流れ</a:t>
            </a:r>
            <a:endParaRPr sz="1100" dirty="0">
              <a:solidFill>
                <a:schemeClr val="bg2">
                  <a:lumMod val="75000"/>
                </a:schemeClr>
              </a:solidFill>
              <a:sym typeface="Arial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447953" y="8524972"/>
            <a:ext cx="1196344" cy="45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9375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①チャレンジド・</a:t>
            </a:r>
            <a:endParaRPr sz="11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　 アソウについて</a:t>
            </a:r>
            <a:endParaRPr sz="11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"/>
          <p:cNvSpPr txBox="1"/>
          <p:nvPr/>
        </p:nvSpPr>
        <p:spPr>
          <a:xfrm>
            <a:off x="447953" y="9023730"/>
            <a:ext cx="1196344" cy="628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9375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②就労までの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　 流れに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　 ついて</a:t>
            </a:r>
            <a:endParaRPr sz="11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"/>
          <p:cNvSpPr txBox="1"/>
          <p:nvPr/>
        </p:nvSpPr>
        <p:spPr>
          <a:xfrm>
            <a:off x="1786236" y="7767417"/>
            <a:ext cx="1502105" cy="335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9375" rIns="0" bIns="0" anchor="t" anchorCtr="0">
            <a:spAutoFit/>
          </a:bodyPr>
          <a:lstStyle/>
          <a:p>
            <a:pPr marL="30670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プログラム</a:t>
            </a:r>
            <a:r>
              <a:rPr lang="ja-JP" sz="14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altLang="ja-JP" sz="14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2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2045188" y="8593288"/>
            <a:ext cx="3525647" cy="982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9375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①コミュニケーション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「就職先で言いたいことをうまく伝えられるだろうか」などの不安を抱え</a:t>
            </a:r>
            <a:r>
              <a:rPr lang="ja-JP" sz="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てい</a:t>
            </a:r>
            <a:r>
              <a:rPr lang="ja-JP" sz="9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る方は多いです。チャレンジド・アソウではゲームやワークを取り入れ</a:t>
            </a:r>
            <a:r>
              <a:rPr lang="ja-JP" sz="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、楽</a:t>
            </a:r>
            <a:r>
              <a:rPr lang="ja-JP" sz="9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しくコミュニケーション力を身につけるトレーニングを実施しています。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当日はその一部を体験していただきます。</a:t>
            </a:r>
            <a:endParaRPr sz="6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"/>
          <p:cNvSpPr txBox="1"/>
          <p:nvPr/>
        </p:nvSpPr>
        <p:spPr>
          <a:xfrm>
            <a:off x="2045188" y="9493826"/>
            <a:ext cx="3525647" cy="836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9375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5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②パソコン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就職のために多くの方がワードやエクセルの基本操作を習得したいと</a:t>
            </a:r>
            <a:r>
              <a:rPr lang="ja-JP" sz="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考え</a:t>
            </a:r>
            <a:r>
              <a:rPr lang="ja-JP" sz="9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ています。チャレンジド・アソウは文字入力から実践スキルまで個々の</a:t>
            </a:r>
            <a:r>
              <a:rPr lang="ja-JP" sz="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レベ</a:t>
            </a:r>
            <a:r>
              <a:rPr lang="ja-JP" sz="9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ルに合わせた課題を用意しています。今回はエクセルで表作成を行い</a:t>
            </a:r>
            <a:r>
              <a:rPr lang="ja-JP" sz="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、ち</a:t>
            </a:r>
            <a:r>
              <a:rPr lang="ja-JP" sz="9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ょっとした裏ワザをお伝えします。</a:t>
            </a:r>
            <a:endParaRPr sz="1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"/>
          <p:cNvSpPr txBox="1"/>
          <p:nvPr/>
        </p:nvSpPr>
        <p:spPr>
          <a:xfrm>
            <a:off x="5591952" y="7762530"/>
            <a:ext cx="1502105" cy="335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9375" rIns="0" bIns="0" anchor="t" anchorCtr="0">
            <a:spAutoFit/>
          </a:bodyPr>
          <a:lstStyle/>
          <a:p>
            <a:pPr marL="30670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プログラム.3</a:t>
            </a:r>
            <a:endParaRPr dirty="0"/>
          </a:p>
        </p:txBody>
      </p:sp>
      <p:sp>
        <p:nvSpPr>
          <p:cNvPr id="159" name="Google Shape;159;p1"/>
          <p:cNvSpPr txBox="1"/>
          <p:nvPr/>
        </p:nvSpPr>
        <p:spPr>
          <a:xfrm>
            <a:off x="5853272" y="8529926"/>
            <a:ext cx="1196344" cy="1043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9375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現状の不安や就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職について、ど</a:t>
            </a:r>
            <a:r>
              <a:rPr lang="ja-JP" sz="12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のよ</a:t>
            </a:r>
            <a:r>
              <a:rPr lang="ja-JP" sz="1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うなこともお</a:t>
            </a:r>
            <a:r>
              <a:rPr lang="ja-JP" sz="12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気軽</a:t>
            </a:r>
            <a:r>
              <a:rPr lang="ja-JP" sz="1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にご相談く</a:t>
            </a:r>
            <a:r>
              <a:rPr lang="ja-JP" sz="12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ださ</a:t>
            </a:r>
            <a:r>
              <a:rPr lang="ja-JP" sz="1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い。</a:t>
            </a:r>
            <a:endParaRPr sz="10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"/>
          <p:cNvSpPr txBox="1"/>
          <p:nvPr/>
        </p:nvSpPr>
        <p:spPr>
          <a:xfrm>
            <a:off x="6151584" y="9423661"/>
            <a:ext cx="1394741" cy="243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9375" rIns="0" bIns="0" anchor="t" anchorCtr="0">
            <a:spAutoFit/>
          </a:bodyPr>
          <a:lstStyle/>
          <a:p>
            <a:pPr marL="30670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 b="1" dirty="0">
                <a:solidFill>
                  <a:srgbClr val="EDE313"/>
                </a:solidFill>
                <a:latin typeface="Calibri"/>
                <a:ea typeface="Calibri"/>
                <a:cs typeface="Calibri"/>
                <a:sym typeface="Calibri"/>
              </a:rPr>
              <a:t>※希望者のみ</a:t>
            </a:r>
            <a:endParaRPr sz="800" b="1" dirty="0">
              <a:solidFill>
                <a:srgbClr val="EDE3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1" name="Google Shape;16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59189" y="9388534"/>
            <a:ext cx="656902" cy="955495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1"/>
          <p:cNvSpPr/>
          <p:nvPr/>
        </p:nvSpPr>
        <p:spPr>
          <a:xfrm>
            <a:off x="1825600" y="8124359"/>
            <a:ext cx="1580799" cy="424551"/>
          </a:xfrm>
          <a:prstGeom prst="homePlate">
            <a:avLst>
              <a:gd name="adj" fmla="val 23676"/>
            </a:avLst>
          </a:prstGeom>
          <a:solidFill>
            <a:srgbClr val="FDE9D8"/>
          </a:solidFill>
          <a:ln w="25400" cap="flat" cmpd="sng">
            <a:solidFill>
              <a:srgbClr val="FDE9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"/>
          <p:cNvSpPr txBox="1"/>
          <p:nvPr/>
        </p:nvSpPr>
        <p:spPr>
          <a:xfrm>
            <a:off x="1562025" y="8109906"/>
            <a:ext cx="1865670" cy="335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9375" rIns="0" bIns="0" anchor="t" anchorCtr="0">
            <a:spAutoFit/>
          </a:bodyPr>
          <a:lstStyle/>
          <a:p>
            <a:pPr marL="30670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dirty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トレーニング体験</a:t>
            </a:r>
            <a:endParaRPr sz="1400" b="1" dirty="0">
              <a:solidFill>
                <a:schemeClr val="bg2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"/>
          <p:cNvSpPr/>
          <p:nvPr/>
        </p:nvSpPr>
        <p:spPr>
          <a:xfrm rot="10800000">
            <a:off x="1826793" y="8554852"/>
            <a:ext cx="142322" cy="91275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 w="25400" cap="flat" cmpd="sng">
            <a:solidFill>
              <a:schemeClr val="accent4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5" name="Google Shape;165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29196" y="7777633"/>
            <a:ext cx="1594980" cy="1065337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1"/>
          <p:cNvSpPr/>
          <p:nvPr/>
        </p:nvSpPr>
        <p:spPr>
          <a:xfrm>
            <a:off x="5612500" y="8115760"/>
            <a:ext cx="1402493" cy="424551"/>
          </a:xfrm>
          <a:prstGeom prst="homePlate">
            <a:avLst>
              <a:gd name="adj" fmla="val 23676"/>
            </a:avLst>
          </a:prstGeom>
          <a:solidFill>
            <a:srgbClr val="FDE9D8"/>
          </a:solidFill>
          <a:ln w="25400" cap="flat" cmpd="sng">
            <a:solidFill>
              <a:srgbClr val="FDE9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"/>
          <p:cNvSpPr txBox="1"/>
          <p:nvPr/>
        </p:nvSpPr>
        <p:spPr>
          <a:xfrm>
            <a:off x="5490988" y="8106235"/>
            <a:ext cx="1092591" cy="335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9375" rIns="0" bIns="0" anchor="t" anchorCtr="0">
            <a:spAutoFit/>
          </a:bodyPr>
          <a:lstStyle/>
          <a:p>
            <a:pPr marL="30670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dirty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個別相談</a:t>
            </a:r>
            <a:endParaRPr sz="1400" b="1" dirty="0">
              <a:solidFill>
                <a:schemeClr val="bg2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"/>
          <p:cNvSpPr/>
          <p:nvPr/>
        </p:nvSpPr>
        <p:spPr>
          <a:xfrm rot="10800000">
            <a:off x="5611388" y="8554852"/>
            <a:ext cx="142322" cy="91275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 w="25400" cap="flat" cmpd="sng">
            <a:solidFill>
              <a:schemeClr val="accent4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9" name="Google Shape;169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55752" y="9650286"/>
            <a:ext cx="1193864" cy="729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974331" y="4504840"/>
            <a:ext cx="2241970" cy="1334797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1"/>
          <p:cNvSpPr txBox="1"/>
          <p:nvPr/>
        </p:nvSpPr>
        <p:spPr>
          <a:xfrm>
            <a:off x="6795168" y="3126136"/>
            <a:ext cx="848400" cy="294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71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（土）</a:t>
            </a:r>
            <a:endParaRPr sz="1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2" name="Google Shape;172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70579" y="730851"/>
            <a:ext cx="6815342" cy="786386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1"/>
          <p:cNvSpPr txBox="1"/>
          <p:nvPr/>
        </p:nvSpPr>
        <p:spPr>
          <a:xfrm>
            <a:off x="5121106" y="2129066"/>
            <a:ext cx="2188851" cy="7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4800" b="1" dirty="0" smtClean="0"/>
              <a:t>5</a:t>
            </a:r>
            <a:r>
              <a:rPr lang="ja-JP" sz="2400" b="1" dirty="0" smtClean="0"/>
              <a:t>月</a:t>
            </a:r>
            <a:r>
              <a:rPr lang="en-US" altLang="ja-JP" sz="4800" b="1" dirty="0" smtClean="0"/>
              <a:t>24</a:t>
            </a:r>
            <a:r>
              <a:rPr lang="ja-JP" sz="2400" b="1" dirty="0" smtClean="0"/>
              <a:t>日</a:t>
            </a:r>
            <a:endParaRPr sz="100" b="1" dirty="0"/>
          </a:p>
        </p:txBody>
      </p:sp>
      <p:sp>
        <p:nvSpPr>
          <p:cNvPr id="176" name="Google Shape;174;p1"/>
          <p:cNvSpPr txBox="1"/>
          <p:nvPr/>
        </p:nvSpPr>
        <p:spPr>
          <a:xfrm>
            <a:off x="5122175" y="2682439"/>
            <a:ext cx="2188851" cy="7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4800" b="1" dirty="0" smtClean="0"/>
              <a:t>6</a:t>
            </a:r>
            <a:r>
              <a:rPr lang="ja-JP" sz="2400" b="1" dirty="0" smtClean="0"/>
              <a:t>月</a:t>
            </a:r>
            <a:r>
              <a:rPr lang="en-US" altLang="ja-JP" sz="4800" b="1" dirty="0" smtClean="0"/>
              <a:t>21</a:t>
            </a:r>
            <a:r>
              <a:rPr lang="ja-JP" sz="2400" b="1" dirty="0" smtClean="0"/>
              <a:t>日</a:t>
            </a:r>
            <a:endParaRPr sz="100" b="1" dirty="0"/>
          </a:p>
        </p:txBody>
      </p:sp>
      <p:sp>
        <p:nvSpPr>
          <p:cNvPr id="177" name="Google Shape;171;p1"/>
          <p:cNvSpPr txBox="1"/>
          <p:nvPr/>
        </p:nvSpPr>
        <p:spPr>
          <a:xfrm>
            <a:off x="6814218" y="2059336"/>
            <a:ext cx="848400" cy="294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71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（土）</a:t>
            </a:r>
            <a:endParaRPr sz="1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3" name="図 172" descr="https://qr.quel.jp/tmp/2dcf4e8e7c85a79a1f15dce00211821a98f03280.png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446" y="6063649"/>
            <a:ext cx="671169" cy="6663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"/>
          <p:cNvSpPr/>
          <p:nvPr/>
        </p:nvSpPr>
        <p:spPr>
          <a:xfrm>
            <a:off x="5419226" y="1170490"/>
            <a:ext cx="161925" cy="274320"/>
          </a:xfrm>
          <a:custGeom>
            <a:avLst/>
            <a:gdLst/>
            <a:ahLst/>
            <a:cxnLst/>
            <a:rect l="l" t="t" r="r" b="b"/>
            <a:pathLst>
              <a:path w="161925" h="274319" extrusionOk="0">
                <a:moveTo>
                  <a:pt x="161569" y="0"/>
                </a:moveTo>
                <a:lnTo>
                  <a:pt x="0" y="136893"/>
                </a:lnTo>
                <a:lnTo>
                  <a:pt x="161569" y="273786"/>
                </a:lnTo>
                <a:lnTo>
                  <a:pt x="161569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 cap="flat" cmpd="sng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2"/>
          <p:cNvSpPr/>
          <p:nvPr/>
        </p:nvSpPr>
        <p:spPr>
          <a:xfrm>
            <a:off x="5688840" y="1170490"/>
            <a:ext cx="161925" cy="274320"/>
          </a:xfrm>
          <a:custGeom>
            <a:avLst/>
            <a:gdLst/>
            <a:ahLst/>
            <a:cxnLst/>
            <a:rect l="l" t="t" r="r" b="b"/>
            <a:pathLst>
              <a:path w="161925" h="274319" extrusionOk="0">
                <a:moveTo>
                  <a:pt x="161569" y="0"/>
                </a:moveTo>
                <a:lnTo>
                  <a:pt x="0" y="136893"/>
                </a:lnTo>
                <a:lnTo>
                  <a:pt x="161569" y="273786"/>
                </a:lnTo>
                <a:lnTo>
                  <a:pt x="161569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 cap="flat" cmpd="sng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"/>
          <p:cNvSpPr/>
          <p:nvPr/>
        </p:nvSpPr>
        <p:spPr>
          <a:xfrm>
            <a:off x="355787" y="741076"/>
            <a:ext cx="6821523" cy="255947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25400" cap="flat" cmpd="sng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1C6D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2"/>
          <p:cNvSpPr/>
          <p:nvPr/>
        </p:nvSpPr>
        <p:spPr>
          <a:xfrm>
            <a:off x="2264747" y="1169816"/>
            <a:ext cx="161925" cy="274320"/>
          </a:xfrm>
          <a:custGeom>
            <a:avLst/>
            <a:gdLst/>
            <a:ahLst/>
            <a:cxnLst/>
            <a:rect l="l" t="t" r="r" b="b"/>
            <a:pathLst>
              <a:path w="161925" h="274319" extrusionOk="0">
                <a:moveTo>
                  <a:pt x="0" y="0"/>
                </a:moveTo>
                <a:lnTo>
                  <a:pt x="0" y="273786"/>
                </a:lnTo>
                <a:lnTo>
                  <a:pt x="161569" y="1368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 cap="flat" cmpd="sng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2"/>
          <p:cNvSpPr/>
          <p:nvPr/>
        </p:nvSpPr>
        <p:spPr>
          <a:xfrm>
            <a:off x="1995134" y="1169816"/>
            <a:ext cx="161925" cy="274320"/>
          </a:xfrm>
          <a:custGeom>
            <a:avLst/>
            <a:gdLst/>
            <a:ahLst/>
            <a:cxnLst/>
            <a:rect l="l" t="t" r="r" b="b"/>
            <a:pathLst>
              <a:path w="161925" h="274319" extrusionOk="0">
                <a:moveTo>
                  <a:pt x="0" y="0"/>
                </a:moveTo>
                <a:lnTo>
                  <a:pt x="0" y="273786"/>
                </a:lnTo>
                <a:lnTo>
                  <a:pt x="161569" y="1368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 cap="flat" cmpd="sng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2"/>
          <p:cNvSpPr/>
          <p:nvPr/>
        </p:nvSpPr>
        <p:spPr>
          <a:xfrm>
            <a:off x="1725521" y="1169816"/>
            <a:ext cx="161925" cy="274320"/>
          </a:xfrm>
          <a:custGeom>
            <a:avLst/>
            <a:gdLst/>
            <a:ahLst/>
            <a:cxnLst/>
            <a:rect l="l" t="t" r="r" b="b"/>
            <a:pathLst>
              <a:path w="161925" h="274319" extrusionOk="0">
                <a:moveTo>
                  <a:pt x="0" y="0"/>
                </a:moveTo>
                <a:lnTo>
                  <a:pt x="0" y="273786"/>
                </a:lnTo>
                <a:lnTo>
                  <a:pt x="161569" y="1368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 cap="flat" cmpd="sng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2"/>
          <p:cNvSpPr/>
          <p:nvPr/>
        </p:nvSpPr>
        <p:spPr>
          <a:xfrm>
            <a:off x="5149613" y="1169816"/>
            <a:ext cx="161925" cy="274320"/>
          </a:xfrm>
          <a:custGeom>
            <a:avLst/>
            <a:gdLst/>
            <a:ahLst/>
            <a:cxnLst/>
            <a:rect l="l" t="t" r="r" b="b"/>
            <a:pathLst>
              <a:path w="161925" h="274319" extrusionOk="0">
                <a:moveTo>
                  <a:pt x="161569" y="0"/>
                </a:moveTo>
                <a:lnTo>
                  <a:pt x="0" y="136893"/>
                </a:lnTo>
                <a:lnTo>
                  <a:pt x="161569" y="273786"/>
                </a:lnTo>
                <a:lnTo>
                  <a:pt x="161569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 cap="flat" cmpd="sng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6" name="Google Shape;186;p2"/>
          <p:cNvGrpSpPr/>
          <p:nvPr/>
        </p:nvGrpSpPr>
        <p:grpSpPr>
          <a:xfrm>
            <a:off x="362012" y="9970776"/>
            <a:ext cx="775694" cy="174340"/>
            <a:chOff x="362012" y="9970776"/>
            <a:chExt cx="775694" cy="174340"/>
          </a:xfrm>
        </p:grpSpPr>
        <p:pic>
          <p:nvPicPr>
            <p:cNvPr id="187" name="Google Shape;187;p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62012" y="9972192"/>
              <a:ext cx="169164" cy="17103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8" name="Google Shape;188;p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562187" y="9970776"/>
              <a:ext cx="166268" cy="17283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9" name="Google Shape;189;p2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65911" y="9970796"/>
              <a:ext cx="169570" cy="1743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0" name="Google Shape;190;p2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972734" y="9972185"/>
              <a:ext cx="164972" cy="17120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1" name="Google Shape;191;p2"/>
          <p:cNvGrpSpPr/>
          <p:nvPr/>
        </p:nvGrpSpPr>
        <p:grpSpPr>
          <a:xfrm>
            <a:off x="1266196" y="9981131"/>
            <a:ext cx="299027" cy="157239"/>
            <a:chOff x="1266196" y="9981131"/>
            <a:chExt cx="299027" cy="157239"/>
          </a:xfrm>
        </p:grpSpPr>
        <p:pic>
          <p:nvPicPr>
            <p:cNvPr id="192" name="Google Shape;192;p2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1266196" y="9981131"/>
              <a:ext cx="142976" cy="15394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3" name="Google Shape;193;p2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1443253" y="10007116"/>
              <a:ext cx="121970" cy="13125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4" name="Google Shape;194;p2"/>
          <p:cNvGrpSpPr/>
          <p:nvPr/>
        </p:nvGrpSpPr>
        <p:grpSpPr>
          <a:xfrm>
            <a:off x="1613717" y="9968649"/>
            <a:ext cx="515747" cy="165188"/>
            <a:chOff x="1613717" y="9968649"/>
            <a:chExt cx="515747" cy="165188"/>
          </a:xfrm>
        </p:grpSpPr>
        <p:pic>
          <p:nvPicPr>
            <p:cNvPr id="195" name="Google Shape;195;p2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1613717" y="9983361"/>
              <a:ext cx="135051" cy="1499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6" name="Google Shape;196;p2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1786041" y="9988297"/>
              <a:ext cx="145986" cy="1446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7" name="Google Shape;197;p2"/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>
              <a:off x="1973699" y="9968649"/>
              <a:ext cx="155765" cy="165188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98" name="Google Shape;198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184507" y="9973457"/>
            <a:ext cx="114401" cy="161137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2"/>
          <p:cNvSpPr/>
          <p:nvPr/>
        </p:nvSpPr>
        <p:spPr>
          <a:xfrm>
            <a:off x="2349844" y="10030363"/>
            <a:ext cx="52069" cy="54610"/>
          </a:xfrm>
          <a:custGeom>
            <a:avLst/>
            <a:gdLst/>
            <a:ahLst/>
            <a:cxnLst/>
            <a:rect l="l" t="t" r="r" b="b"/>
            <a:pathLst>
              <a:path w="52069" h="54609" extrusionOk="0">
                <a:moveTo>
                  <a:pt x="25806" y="0"/>
                </a:moveTo>
                <a:lnTo>
                  <a:pt x="15875" y="2088"/>
                </a:lnTo>
                <a:lnTo>
                  <a:pt x="7659" y="7840"/>
                </a:lnTo>
                <a:lnTo>
                  <a:pt x="2065" y="16485"/>
                </a:lnTo>
                <a:lnTo>
                  <a:pt x="0" y="27254"/>
                </a:lnTo>
                <a:lnTo>
                  <a:pt x="2012" y="37819"/>
                </a:lnTo>
                <a:lnTo>
                  <a:pt x="7516" y="46428"/>
                </a:lnTo>
                <a:lnTo>
                  <a:pt x="15714" y="52221"/>
                </a:lnTo>
                <a:lnTo>
                  <a:pt x="25806" y="54343"/>
                </a:lnTo>
                <a:lnTo>
                  <a:pt x="35887" y="52198"/>
                </a:lnTo>
                <a:lnTo>
                  <a:pt x="44035" y="46366"/>
                </a:lnTo>
                <a:lnTo>
                  <a:pt x="49486" y="37750"/>
                </a:lnTo>
                <a:lnTo>
                  <a:pt x="51473" y="27254"/>
                </a:lnTo>
                <a:lnTo>
                  <a:pt x="49437" y="16560"/>
                </a:lnTo>
                <a:lnTo>
                  <a:pt x="43907" y="7907"/>
                </a:lnTo>
                <a:lnTo>
                  <a:pt x="35742" y="2113"/>
                </a:lnTo>
                <a:lnTo>
                  <a:pt x="25806" y="0"/>
                </a:lnTo>
                <a:close/>
              </a:path>
            </a:pathLst>
          </a:custGeom>
          <a:solidFill>
            <a:srgbClr val="231F2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0" name="Google Shape;200;p2"/>
          <p:cNvGrpSpPr/>
          <p:nvPr/>
        </p:nvGrpSpPr>
        <p:grpSpPr>
          <a:xfrm>
            <a:off x="2452726" y="9979599"/>
            <a:ext cx="496867" cy="156649"/>
            <a:chOff x="2452726" y="9979599"/>
            <a:chExt cx="496867" cy="156649"/>
          </a:xfrm>
        </p:grpSpPr>
        <p:pic>
          <p:nvPicPr>
            <p:cNvPr id="201" name="Google Shape;201;p2"/>
            <p:cNvPicPr preferRelativeResize="0"/>
            <p:nvPr/>
          </p:nvPicPr>
          <p:blipFill rotWithShape="1">
            <a:blip r:embed="rId13">
              <a:alphaModFix/>
            </a:blip>
            <a:srcRect/>
            <a:stretch/>
          </p:blipFill>
          <p:spPr>
            <a:xfrm>
              <a:off x="2452726" y="9985004"/>
              <a:ext cx="146469" cy="15124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2" name="Google Shape;202;p2"/>
            <p:cNvPicPr preferRelativeResize="0"/>
            <p:nvPr/>
          </p:nvPicPr>
          <p:blipFill rotWithShape="1">
            <a:blip r:embed="rId14">
              <a:alphaModFix/>
            </a:blip>
            <a:srcRect/>
            <a:stretch/>
          </p:blipFill>
          <p:spPr>
            <a:xfrm>
              <a:off x="2635176" y="9986978"/>
              <a:ext cx="141973" cy="14803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3" name="Google Shape;203;p2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2815685" y="9979599"/>
              <a:ext cx="133908" cy="15587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4" name="Google Shape;204;p2"/>
          <p:cNvSpPr txBox="1"/>
          <p:nvPr/>
        </p:nvSpPr>
        <p:spPr>
          <a:xfrm>
            <a:off x="3439194" y="9507041"/>
            <a:ext cx="2944495" cy="863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81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10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09</a:t>
            </a:r>
            <a:r>
              <a:rPr lang="ja-JP" sz="3100" b="1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altLang="ja-JP" sz="3100" b="1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ja-JP" sz="3100" b="1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ja-JP" sz="310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ja-JP" sz="3100" b="1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en-US" altLang="ja-JP" sz="3100" b="1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ja-JP" sz="3100" b="1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ja-JP" sz="310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677</a:t>
            </a:r>
            <a:endParaRPr sz="31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8110" marR="0" lvl="0" indent="0" algn="l" rtl="0">
              <a:lnSpc>
                <a:spcPct val="100000"/>
              </a:lnSpc>
              <a:spcBef>
                <a:spcPts val="285"/>
              </a:spcBef>
              <a:spcAft>
                <a:spcPts val="0"/>
              </a:spcAft>
              <a:buNone/>
            </a:pPr>
            <a:r>
              <a:rPr lang="ja-JP" sz="175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Web問い合わせフォーム</a:t>
            </a:r>
            <a:endParaRPr sz="175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2"/>
          <p:cNvSpPr txBox="1"/>
          <p:nvPr/>
        </p:nvSpPr>
        <p:spPr>
          <a:xfrm>
            <a:off x="240431" y="10166125"/>
            <a:ext cx="2956305" cy="181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381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b="1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【博多事業所】</a:t>
            </a:r>
            <a:r>
              <a:rPr lang="ja-JP" sz="1275" b="1" baseline="30000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（受付時間／平日10:00～18:00）</a:t>
            </a:r>
            <a:endParaRPr sz="1275" baseline="30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2"/>
          <p:cNvSpPr txBox="1"/>
          <p:nvPr/>
        </p:nvSpPr>
        <p:spPr>
          <a:xfrm>
            <a:off x="2509100" y="1142943"/>
            <a:ext cx="2592070" cy="366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71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 b="1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就労移行支援の流れ</a:t>
            </a:r>
            <a:endParaRPr sz="2200" dirty="0">
              <a:solidFill>
                <a:schemeClr val="accent4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2"/>
          <p:cNvSpPr txBox="1"/>
          <p:nvPr/>
        </p:nvSpPr>
        <p:spPr>
          <a:xfrm>
            <a:off x="2076096" y="312843"/>
            <a:ext cx="3452495" cy="358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50" b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就労移行支援事業所とは…</a:t>
            </a:r>
            <a:endParaRPr sz="22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2"/>
          <p:cNvSpPr txBox="1"/>
          <p:nvPr/>
        </p:nvSpPr>
        <p:spPr>
          <a:xfrm>
            <a:off x="798158" y="9322696"/>
            <a:ext cx="6008400" cy="21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300" b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トレーニングの見学・相談・体験は随時受付中です。お気軽にお問合せください。</a:t>
            </a:r>
            <a:endParaRPr sz="1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2"/>
          <p:cNvSpPr/>
          <p:nvPr/>
        </p:nvSpPr>
        <p:spPr>
          <a:xfrm>
            <a:off x="3196736" y="9680407"/>
            <a:ext cx="244475" cy="318135"/>
          </a:xfrm>
          <a:custGeom>
            <a:avLst/>
            <a:gdLst/>
            <a:ahLst/>
            <a:cxnLst/>
            <a:rect l="l" t="t" r="r" b="b"/>
            <a:pathLst>
              <a:path w="244475" h="318134" extrusionOk="0">
                <a:moveTo>
                  <a:pt x="60833" y="0"/>
                </a:moveTo>
                <a:lnTo>
                  <a:pt x="21666" y="13436"/>
                </a:lnTo>
                <a:lnTo>
                  <a:pt x="1416" y="52527"/>
                </a:lnTo>
                <a:lnTo>
                  <a:pt x="0" y="80041"/>
                </a:lnTo>
                <a:lnTo>
                  <a:pt x="3759" y="108076"/>
                </a:lnTo>
                <a:lnTo>
                  <a:pt x="19103" y="156006"/>
                </a:lnTo>
                <a:lnTo>
                  <a:pt x="46914" y="209499"/>
                </a:lnTo>
                <a:lnTo>
                  <a:pt x="83892" y="255908"/>
                </a:lnTo>
                <a:lnTo>
                  <a:pt x="121908" y="290258"/>
                </a:lnTo>
                <a:lnTo>
                  <a:pt x="171680" y="315045"/>
                </a:lnTo>
                <a:lnTo>
                  <a:pt x="195929" y="318136"/>
                </a:lnTo>
                <a:lnTo>
                  <a:pt x="215634" y="312496"/>
                </a:lnTo>
                <a:lnTo>
                  <a:pt x="224601" y="305238"/>
                </a:lnTo>
                <a:lnTo>
                  <a:pt x="233612" y="295990"/>
                </a:lnTo>
                <a:lnTo>
                  <a:pt x="240692" y="287426"/>
                </a:lnTo>
                <a:lnTo>
                  <a:pt x="243866" y="282219"/>
                </a:lnTo>
                <a:lnTo>
                  <a:pt x="217439" y="241477"/>
                </a:lnTo>
                <a:lnTo>
                  <a:pt x="149682" y="241477"/>
                </a:lnTo>
                <a:lnTo>
                  <a:pt x="144193" y="240668"/>
                </a:lnTo>
                <a:lnTo>
                  <a:pt x="105947" y="214699"/>
                </a:lnTo>
                <a:lnTo>
                  <a:pt x="74376" y="169794"/>
                </a:lnTo>
                <a:lnTo>
                  <a:pt x="58077" y="124015"/>
                </a:lnTo>
                <a:lnTo>
                  <a:pt x="57888" y="114957"/>
                </a:lnTo>
                <a:lnTo>
                  <a:pt x="58117" y="107956"/>
                </a:lnTo>
                <a:lnTo>
                  <a:pt x="59615" y="102612"/>
                </a:lnTo>
                <a:lnTo>
                  <a:pt x="63234" y="98526"/>
                </a:lnTo>
                <a:lnTo>
                  <a:pt x="73904" y="97095"/>
                </a:lnTo>
                <a:lnTo>
                  <a:pt x="80352" y="95646"/>
                </a:lnTo>
                <a:lnTo>
                  <a:pt x="104877" y="67932"/>
                </a:lnTo>
                <a:lnTo>
                  <a:pt x="60833" y="0"/>
                </a:lnTo>
                <a:close/>
              </a:path>
              <a:path w="244475" h="318134" extrusionOk="0">
                <a:moveTo>
                  <a:pt x="195951" y="212758"/>
                </a:moveTo>
                <a:lnTo>
                  <a:pt x="160930" y="231266"/>
                </a:lnTo>
                <a:lnTo>
                  <a:pt x="154889" y="239839"/>
                </a:lnTo>
                <a:lnTo>
                  <a:pt x="149682" y="241477"/>
                </a:lnTo>
                <a:lnTo>
                  <a:pt x="217439" y="241477"/>
                </a:lnTo>
                <a:lnTo>
                  <a:pt x="199809" y="214299"/>
                </a:lnTo>
                <a:lnTo>
                  <a:pt x="195951" y="212758"/>
                </a:lnTo>
                <a:close/>
              </a:path>
            </a:pathLst>
          </a:custGeom>
          <a:solidFill>
            <a:srgbClr val="231F2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2"/>
          <p:cNvSpPr/>
          <p:nvPr/>
        </p:nvSpPr>
        <p:spPr>
          <a:xfrm>
            <a:off x="6204656" y="10131183"/>
            <a:ext cx="144780" cy="212725"/>
          </a:xfrm>
          <a:custGeom>
            <a:avLst/>
            <a:gdLst/>
            <a:ahLst/>
            <a:cxnLst/>
            <a:rect l="l" t="t" r="r" b="b"/>
            <a:pathLst>
              <a:path w="144779" h="212725" extrusionOk="0">
                <a:moveTo>
                  <a:pt x="0" y="0"/>
                </a:moveTo>
                <a:lnTo>
                  <a:pt x="0" y="212712"/>
                </a:lnTo>
                <a:lnTo>
                  <a:pt x="144513" y="106121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2"/>
          <p:cNvSpPr txBox="1"/>
          <p:nvPr/>
        </p:nvSpPr>
        <p:spPr>
          <a:xfrm>
            <a:off x="1515897" y="6186407"/>
            <a:ext cx="168275" cy="645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endParaRPr sz="1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510" marR="0" lvl="0" indent="0" algn="l" rtl="0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1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2"/>
          <p:cNvSpPr txBox="1"/>
          <p:nvPr/>
        </p:nvSpPr>
        <p:spPr>
          <a:xfrm>
            <a:off x="1515897" y="7187003"/>
            <a:ext cx="168275" cy="645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endParaRPr sz="1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510" marR="0" lvl="0" indent="0" algn="l" rtl="0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1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2"/>
          <p:cNvSpPr txBox="1"/>
          <p:nvPr/>
        </p:nvSpPr>
        <p:spPr>
          <a:xfrm>
            <a:off x="446594" y="753436"/>
            <a:ext cx="6713220" cy="23019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0" tIns="146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一般企業への就職を目指す障がいのある方を支援する福祉サービスのひとつです。</a:t>
            </a:r>
            <a:endParaRPr sz="14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2"/>
          <p:cNvSpPr txBox="1"/>
          <p:nvPr/>
        </p:nvSpPr>
        <p:spPr>
          <a:xfrm>
            <a:off x="5595266" y="5673129"/>
            <a:ext cx="1556561" cy="1086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283845" marR="13970" lvl="0" indent="-209550" algn="l" rtl="0">
              <a:lnSpc>
                <a:spcPct val="109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チャレンジド・ アソウの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95605" marR="5080" lvl="0" indent="-383540" algn="l" rtl="0">
              <a:lnSpc>
                <a:spcPct val="109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カリキュラムは こちら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2"/>
          <p:cNvSpPr txBox="1"/>
          <p:nvPr/>
        </p:nvSpPr>
        <p:spPr>
          <a:xfrm>
            <a:off x="1516314" y="8212410"/>
            <a:ext cx="168275" cy="645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endParaRPr sz="1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510" marR="0" lvl="0" indent="0" algn="l" rtl="0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1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7" name="Google Shape;217;p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6445250" y="9537415"/>
            <a:ext cx="899125" cy="899125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2"/>
          <p:cNvSpPr/>
          <p:nvPr/>
        </p:nvSpPr>
        <p:spPr>
          <a:xfrm>
            <a:off x="354785" y="9690440"/>
            <a:ext cx="2591568" cy="222030"/>
          </a:xfrm>
          <a:prstGeom prst="roundRect">
            <a:avLst>
              <a:gd name="adj" fmla="val 50000"/>
            </a:avLst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"/>
          <p:cNvSpPr txBox="1"/>
          <p:nvPr/>
        </p:nvSpPr>
        <p:spPr>
          <a:xfrm>
            <a:off x="1010709" y="9714251"/>
            <a:ext cx="1773620" cy="174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5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お問い合わせはこちら</a:t>
            </a:r>
            <a:endParaRPr sz="1050" b="1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2"/>
          <p:cNvSpPr/>
          <p:nvPr/>
        </p:nvSpPr>
        <p:spPr>
          <a:xfrm>
            <a:off x="380248" y="1673811"/>
            <a:ext cx="1482150" cy="2192362"/>
          </a:xfrm>
          <a:prstGeom prst="roundRect">
            <a:avLst>
              <a:gd name="adj" fmla="val 2932"/>
            </a:avLst>
          </a:prstGeom>
          <a:solidFill>
            <a:srgbClr val="FDE9D8"/>
          </a:solidFill>
          <a:ln w="25400" cap="flat" cmpd="sng">
            <a:solidFill>
              <a:srgbClr val="FDE9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2"/>
          <p:cNvSpPr/>
          <p:nvPr/>
        </p:nvSpPr>
        <p:spPr>
          <a:xfrm>
            <a:off x="2189977" y="1676632"/>
            <a:ext cx="1482150" cy="2192362"/>
          </a:xfrm>
          <a:prstGeom prst="roundRect">
            <a:avLst>
              <a:gd name="adj" fmla="val 2932"/>
            </a:avLst>
          </a:prstGeom>
          <a:solidFill>
            <a:srgbClr val="FDE9D8"/>
          </a:solidFill>
          <a:ln w="25400" cap="flat" cmpd="sng">
            <a:solidFill>
              <a:srgbClr val="FDE9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2"/>
          <p:cNvSpPr/>
          <p:nvPr/>
        </p:nvSpPr>
        <p:spPr>
          <a:xfrm>
            <a:off x="3997990" y="1694303"/>
            <a:ext cx="1482150" cy="2192362"/>
          </a:xfrm>
          <a:prstGeom prst="roundRect">
            <a:avLst>
              <a:gd name="adj" fmla="val 2932"/>
            </a:avLst>
          </a:prstGeom>
          <a:solidFill>
            <a:srgbClr val="FDE9D8"/>
          </a:solidFill>
          <a:ln w="25400" cap="flat" cmpd="sng">
            <a:solidFill>
              <a:srgbClr val="FDE9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2"/>
          <p:cNvSpPr/>
          <p:nvPr/>
        </p:nvSpPr>
        <p:spPr>
          <a:xfrm>
            <a:off x="5806003" y="1688941"/>
            <a:ext cx="1482150" cy="2192362"/>
          </a:xfrm>
          <a:prstGeom prst="roundRect">
            <a:avLst>
              <a:gd name="adj" fmla="val 2932"/>
            </a:avLst>
          </a:prstGeom>
          <a:solidFill>
            <a:srgbClr val="FDE9D8"/>
          </a:solidFill>
          <a:ln w="25400" cap="flat" cmpd="sng">
            <a:solidFill>
              <a:srgbClr val="FDE9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2"/>
          <p:cNvSpPr txBox="1"/>
          <p:nvPr/>
        </p:nvSpPr>
        <p:spPr>
          <a:xfrm>
            <a:off x="446450" y="1918844"/>
            <a:ext cx="1339591" cy="262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5875" rIns="0" bIns="0" anchor="t" anchorCtr="0">
            <a:spAutoFit/>
          </a:bodyPr>
          <a:lstStyle/>
          <a:p>
            <a:pPr marL="7810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トレーニング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5" name="Google Shape;225;p2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93651" y="2210620"/>
            <a:ext cx="1528792" cy="1573999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2"/>
          <p:cNvSpPr txBox="1"/>
          <p:nvPr/>
        </p:nvSpPr>
        <p:spPr>
          <a:xfrm>
            <a:off x="2464492" y="1917034"/>
            <a:ext cx="1063591" cy="259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 smtClean="0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実習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2"/>
          <p:cNvSpPr txBox="1"/>
          <p:nvPr/>
        </p:nvSpPr>
        <p:spPr>
          <a:xfrm>
            <a:off x="4325416" y="1914671"/>
            <a:ext cx="878840" cy="2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就職活動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2"/>
          <p:cNvSpPr txBox="1"/>
          <p:nvPr/>
        </p:nvSpPr>
        <p:spPr>
          <a:xfrm>
            <a:off x="6107658" y="1914671"/>
            <a:ext cx="878840" cy="2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定着支援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2"/>
          <p:cNvSpPr/>
          <p:nvPr/>
        </p:nvSpPr>
        <p:spPr>
          <a:xfrm>
            <a:off x="1959434" y="2632832"/>
            <a:ext cx="161925" cy="274320"/>
          </a:xfrm>
          <a:custGeom>
            <a:avLst/>
            <a:gdLst/>
            <a:ahLst/>
            <a:cxnLst/>
            <a:rect l="l" t="t" r="r" b="b"/>
            <a:pathLst>
              <a:path w="161925" h="274319" extrusionOk="0">
                <a:moveTo>
                  <a:pt x="0" y="0"/>
                </a:moveTo>
                <a:lnTo>
                  <a:pt x="0" y="273786"/>
                </a:lnTo>
                <a:lnTo>
                  <a:pt x="161569" y="136893"/>
                </a:lnTo>
                <a:lnTo>
                  <a:pt x="0" y="0"/>
                </a:lnTo>
                <a:close/>
              </a:path>
            </a:pathLst>
          </a:custGeom>
          <a:solidFill>
            <a:srgbClr val="FF7C8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2"/>
          <p:cNvSpPr/>
          <p:nvPr/>
        </p:nvSpPr>
        <p:spPr>
          <a:xfrm>
            <a:off x="3754096" y="2632832"/>
            <a:ext cx="161925" cy="274320"/>
          </a:xfrm>
          <a:custGeom>
            <a:avLst/>
            <a:gdLst/>
            <a:ahLst/>
            <a:cxnLst/>
            <a:rect l="l" t="t" r="r" b="b"/>
            <a:pathLst>
              <a:path w="161925" h="274319" extrusionOk="0">
                <a:moveTo>
                  <a:pt x="0" y="0"/>
                </a:moveTo>
                <a:lnTo>
                  <a:pt x="0" y="273786"/>
                </a:lnTo>
                <a:lnTo>
                  <a:pt x="161569" y="136893"/>
                </a:lnTo>
                <a:lnTo>
                  <a:pt x="0" y="0"/>
                </a:lnTo>
                <a:close/>
              </a:path>
            </a:pathLst>
          </a:custGeom>
          <a:solidFill>
            <a:srgbClr val="FF7C8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2"/>
          <p:cNvSpPr/>
          <p:nvPr/>
        </p:nvSpPr>
        <p:spPr>
          <a:xfrm>
            <a:off x="5564769" y="2634176"/>
            <a:ext cx="161925" cy="274320"/>
          </a:xfrm>
          <a:custGeom>
            <a:avLst/>
            <a:gdLst/>
            <a:ahLst/>
            <a:cxnLst/>
            <a:rect l="l" t="t" r="r" b="b"/>
            <a:pathLst>
              <a:path w="161925" h="274319" extrusionOk="0">
                <a:moveTo>
                  <a:pt x="0" y="0"/>
                </a:moveTo>
                <a:lnTo>
                  <a:pt x="0" y="273786"/>
                </a:lnTo>
                <a:lnTo>
                  <a:pt x="161569" y="136893"/>
                </a:lnTo>
                <a:lnTo>
                  <a:pt x="0" y="0"/>
                </a:lnTo>
                <a:close/>
              </a:path>
            </a:pathLst>
          </a:custGeom>
          <a:solidFill>
            <a:srgbClr val="FF7C8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2" name="Google Shape;232;p2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2257289" y="2238877"/>
            <a:ext cx="1348649" cy="1474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2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067975" y="2179477"/>
            <a:ext cx="1389409" cy="1617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2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5815577" y="2240777"/>
            <a:ext cx="1470056" cy="1397362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2"/>
          <p:cNvSpPr txBox="1"/>
          <p:nvPr/>
        </p:nvSpPr>
        <p:spPr>
          <a:xfrm>
            <a:off x="579217" y="4403178"/>
            <a:ext cx="1576966" cy="631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5875" rIns="0" bIns="0" anchor="t" anchorCtr="0">
            <a:spAutoFit/>
          </a:bodyPr>
          <a:lstStyle/>
          <a:p>
            <a:pPr marL="7810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93.1</a:t>
            </a:r>
            <a:r>
              <a:rPr lang="ja-JP" sz="2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％</a:t>
            </a:r>
            <a:endParaRPr sz="24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6" name="Google Shape;236;p2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2192071" y="3692334"/>
            <a:ext cx="4967743" cy="1764008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2"/>
          <p:cNvSpPr txBox="1"/>
          <p:nvPr/>
        </p:nvSpPr>
        <p:spPr>
          <a:xfrm>
            <a:off x="2356581" y="4160985"/>
            <a:ext cx="4728572" cy="1292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5550" rIns="0" bIns="0" anchor="t" anchorCtr="0">
            <a:spAutoFit/>
          </a:bodyPr>
          <a:lstStyle/>
          <a:p>
            <a:pPr marL="5397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00" b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業界トップクラスの職場定着率</a:t>
            </a:r>
            <a:endParaRPr sz="2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0320" marR="5080" lvl="0" indent="-8255" algn="just" rtl="0">
              <a:lnSpc>
                <a:spcPct val="152000"/>
              </a:lnSpc>
              <a:spcBef>
                <a:spcPts val="25"/>
              </a:spcBef>
              <a:spcAft>
                <a:spcPts val="0"/>
              </a:spcAft>
              <a:buNone/>
            </a:pPr>
            <a:r>
              <a:rPr lang="ja-JP" sz="1250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トレーニング、就職活動だけでなく、入社後のサポート</a:t>
            </a:r>
            <a:r>
              <a:rPr lang="ja-JP" sz="125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も手厚く</a:t>
            </a:r>
            <a:r>
              <a:rPr lang="ja-JP" sz="1250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実施。企業の担当者とも連携し、定期面談や職場訪問な</a:t>
            </a:r>
            <a:r>
              <a:rPr lang="ja-JP" sz="1250" dirty="0" smtClean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ど状</a:t>
            </a:r>
            <a:r>
              <a:rPr lang="ja-JP" sz="1250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況に合わせたサポートをおこなっています</a:t>
            </a:r>
            <a:endParaRPr sz="125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8" name="Google Shape;238;p2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557831" y="3977343"/>
            <a:ext cx="1762861" cy="1491423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2"/>
          <p:cNvSpPr txBox="1"/>
          <p:nvPr/>
        </p:nvSpPr>
        <p:spPr>
          <a:xfrm>
            <a:off x="654050" y="4203700"/>
            <a:ext cx="1403216" cy="1052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6500" rIns="0" bIns="0" anchor="t" anchorCtr="0">
            <a:spAutoFit/>
          </a:bodyPr>
          <a:lstStyle/>
          <a:p>
            <a:pPr marL="127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6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ja-JP" sz="105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ja-JP" sz="11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就職後半年定着率</a:t>
            </a:r>
            <a:r>
              <a:rPr lang="ja-JP" sz="16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 sz="1600" b="1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ja-JP" sz="105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altLang="ja-JP" sz="800" dirty="0" smtClean="0">
                <a:solidFill>
                  <a:srgbClr val="FFFFFF"/>
                </a:solidFill>
              </a:rPr>
              <a:t>2023</a:t>
            </a:r>
            <a:r>
              <a:rPr lang="ja-JP" altLang="en-US" sz="800" dirty="0" smtClean="0">
                <a:solidFill>
                  <a:srgbClr val="FFFFFF"/>
                </a:solidFill>
              </a:rPr>
              <a:t>年</a:t>
            </a:r>
            <a:r>
              <a:rPr lang="ja-JP" sz="8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度</a:t>
            </a:r>
            <a:r>
              <a:rPr lang="ja-JP" sz="8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実績</a:t>
            </a:r>
            <a:endParaRPr sz="24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ja-JP" sz="40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92</a:t>
            </a:r>
            <a:r>
              <a:rPr lang="ja-JP" sz="4000" b="1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-US" altLang="ja-JP" sz="4000" b="1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ja-JP" sz="1800" b="1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％</a:t>
            </a:r>
            <a:endParaRPr sz="2000" b="1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2"/>
          <p:cNvSpPr txBox="1"/>
          <p:nvPr/>
        </p:nvSpPr>
        <p:spPr>
          <a:xfrm>
            <a:off x="6141687" y="6671752"/>
            <a:ext cx="41549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▼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2" name="Google Shape;242;p2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5582992" y="7729308"/>
            <a:ext cx="1502160" cy="1243692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2"/>
          <p:cNvSpPr/>
          <p:nvPr/>
        </p:nvSpPr>
        <p:spPr>
          <a:xfrm>
            <a:off x="290225" y="1543295"/>
            <a:ext cx="369659" cy="345687"/>
          </a:xfrm>
          <a:prstGeom prst="wedgeEllipseCallout">
            <a:avLst>
              <a:gd name="adj1" fmla="val 49021"/>
              <a:gd name="adj2" fmla="val 53650"/>
            </a:avLst>
          </a:prstGeom>
          <a:solidFill>
            <a:schemeClr val="lt1"/>
          </a:solidFill>
          <a:ln w="9525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2"/>
          <p:cNvSpPr txBox="1"/>
          <p:nvPr/>
        </p:nvSpPr>
        <p:spPr>
          <a:xfrm>
            <a:off x="263297" y="1565160"/>
            <a:ext cx="423514" cy="20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00" b="1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STEP</a:t>
            </a:r>
            <a:endParaRPr sz="700" b="1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2"/>
          <p:cNvSpPr txBox="1"/>
          <p:nvPr/>
        </p:nvSpPr>
        <p:spPr>
          <a:xfrm>
            <a:off x="333765" y="1630142"/>
            <a:ext cx="28725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1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2"/>
          <p:cNvSpPr/>
          <p:nvPr/>
        </p:nvSpPr>
        <p:spPr>
          <a:xfrm>
            <a:off x="399081" y="5631252"/>
            <a:ext cx="4869541" cy="3461717"/>
          </a:xfrm>
          <a:prstGeom prst="roundRect">
            <a:avLst>
              <a:gd name="adj" fmla="val 3486"/>
            </a:avLst>
          </a:prstGeom>
          <a:solidFill>
            <a:srgbClr val="F0EBE1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2"/>
          <p:cNvSpPr txBox="1"/>
          <p:nvPr/>
        </p:nvSpPr>
        <p:spPr>
          <a:xfrm>
            <a:off x="1811287" y="5764970"/>
            <a:ext cx="3387090" cy="1114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5875" rIns="0" bIns="0" anchor="t" anchorCtr="0">
            <a:spAutoFit/>
          </a:bodyPr>
          <a:lstStyle/>
          <a:p>
            <a:pPr marL="18034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900" b="1" dirty="0">
                <a:solidFill>
                  <a:srgbClr val="58595B"/>
                </a:solidFill>
                <a:latin typeface="Arial"/>
                <a:ea typeface="Arial"/>
                <a:cs typeface="Arial"/>
                <a:sym typeface="Arial"/>
              </a:rPr>
              <a:t>よくあるご質問</a:t>
            </a:r>
            <a:endParaRPr sz="19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1220"/>
              </a:spcBef>
              <a:spcAft>
                <a:spcPts val="0"/>
              </a:spcAft>
              <a:buNone/>
            </a:pPr>
            <a:r>
              <a:rPr lang="ja-JP" sz="1250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どんな障がいでも利用できますか？</a:t>
            </a:r>
            <a:endParaRPr sz="125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" marR="5080" lvl="0" indent="3175" algn="l" rtl="0">
              <a:lnSpc>
                <a:spcPct val="120500"/>
              </a:lnSpc>
              <a:spcBef>
                <a:spcPts val="655"/>
              </a:spcBef>
              <a:spcAft>
                <a:spcPts val="0"/>
              </a:spcAft>
              <a:buNone/>
            </a:pPr>
            <a:r>
              <a:rPr lang="ja-JP" sz="1000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全ての障がい種別の方を受け入れています。障害者手帳が  なくても医師の意見書があれば利用できる場合があります。</a:t>
            </a:r>
            <a:endParaRPr sz="1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8" name="Google Shape;248;p2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554022" y="6080641"/>
            <a:ext cx="818213" cy="8213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2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614872" y="7135034"/>
            <a:ext cx="707828" cy="858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2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547183" y="8142294"/>
            <a:ext cx="834551" cy="802575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2"/>
          <p:cNvSpPr txBox="1"/>
          <p:nvPr/>
        </p:nvSpPr>
        <p:spPr>
          <a:xfrm>
            <a:off x="1819969" y="7208704"/>
            <a:ext cx="333375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71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利用日数などの決まりはありますか？</a:t>
            </a:r>
            <a:endParaRPr sz="12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6355" marR="5080" lvl="0" indent="0" algn="l" rtl="0">
              <a:lnSpc>
                <a:spcPct val="120500"/>
              </a:lnSpc>
              <a:spcBef>
                <a:spcPts val="770"/>
              </a:spcBef>
              <a:spcAft>
                <a:spcPts val="0"/>
              </a:spcAft>
              <a:buNone/>
            </a:pPr>
            <a:r>
              <a:rPr lang="ja-JP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週1回の通所から可能です。通所のペースは相談しながら  決めています。まずは環境に慣れるところから始めましょう。</a:t>
            </a:r>
            <a:endParaRPr/>
          </a:p>
        </p:txBody>
      </p:sp>
      <p:sp>
        <p:nvSpPr>
          <p:cNvPr id="252" name="Google Shape;252;p2"/>
          <p:cNvSpPr txBox="1"/>
          <p:nvPr/>
        </p:nvSpPr>
        <p:spPr>
          <a:xfrm>
            <a:off x="1490497" y="8208166"/>
            <a:ext cx="3772535" cy="823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6025" rIns="0" bIns="0" anchor="t" anchorCtr="0">
            <a:spAutoFit/>
          </a:bodyPr>
          <a:lstStyle/>
          <a:p>
            <a:pPr marL="381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 dirty="0">
                <a:solidFill>
                  <a:schemeClr val="dk1"/>
                </a:solidFill>
              </a:rPr>
              <a:t>　</a:t>
            </a:r>
            <a:r>
              <a:rPr lang="ja-JP" altLang="en-US" sz="1500" b="1" dirty="0" smtClean="0">
                <a:solidFill>
                  <a:schemeClr val="dk1"/>
                </a:solidFill>
              </a:rPr>
              <a:t>　</a:t>
            </a:r>
            <a:r>
              <a:rPr lang="ja-JP" sz="1875" baseline="30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交</a:t>
            </a:r>
            <a:r>
              <a:rPr lang="ja-JP" sz="1875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通費の補助はありますか？</a:t>
            </a:r>
            <a:endParaRPr sz="1875" baseline="30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1910" marR="0" lvl="0" indent="0" algn="l" rtl="0">
              <a:lnSpc>
                <a:spcPct val="100000"/>
              </a:lnSpc>
              <a:spcBef>
                <a:spcPts val="425"/>
              </a:spcBef>
              <a:spcAft>
                <a:spcPts val="0"/>
              </a:spcAft>
              <a:buNone/>
            </a:pPr>
            <a:r>
              <a:rPr lang="en-US" altLang="ja-JP" sz="1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ja-JP" altLang="en-US" sz="1000" dirty="0">
                <a:solidFill>
                  <a:schemeClr val="dk1"/>
                </a:solidFill>
              </a:rPr>
              <a:t> </a:t>
            </a:r>
            <a:r>
              <a:rPr lang="ja-JP" sz="1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交</a:t>
            </a:r>
            <a:r>
              <a:rPr lang="ja-JP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通費応援制度を用意しています。</a:t>
            </a:r>
            <a:endParaRPr dirty="0"/>
          </a:p>
          <a:p>
            <a:pPr marL="375920" marR="0" lvl="0" indent="0" algn="l" rtl="0">
              <a:lnSpc>
                <a:spcPct val="100000"/>
              </a:lnSpc>
              <a:spcBef>
                <a:spcPts val="145"/>
              </a:spcBef>
              <a:spcAft>
                <a:spcPts val="0"/>
              </a:spcAft>
              <a:buNone/>
            </a:pPr>
            <a:r>
              <a:rPr lang="ja-JP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支給条件がありますので、まずはお気軽にお問合せください。</a:t>
            </a:r>
            <a:endParaRPr dirty="0"/>
          </a:p>
        </p:txBody>
      </p:sp>
      <p:cxnSp>
        <p:nvCxnSpPr>
          <p:cNvPr id="253" name="Google Shape;253;p2"/>
          <p:cNvCxnSpPr/>
          <p:nvPr/>
        </p:nvCxnSpPr>
        <p:spPr>
          <a:xfrm>
            <a:off x="559788" y="7041084"/>
            <a:ext cx="4548126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54" name="Google Shape;254;p2"/>
          <p:cNvCxnSpPr/>
          <p:nvPr/>
        </p:nvCxnSpPr>
        <p:spPr>
          <a:xfrm>
            <a:off x="559788" y="8089900"/>
            <a:ext cx="4548126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55" name="Google Shape;255;p2"/>
          <p:cNvCxnSpPr/>
          <p:nvPr/>
        </p:nvCxnSpPr>
        <p:spPr>
          <a:xfrm>
            <a:off x="1689819" y="5746948"/>
            <a:ext cx="134019" cy="280605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6" name="Google Shape;256;p2"/>
          <p:cNvCxnSpPr/>
          <p:nvPr/>
        </p:nvCxnSpPr>
        <p:spPr>
          <a:xfrm flipH="1">
            <a:off x="3807073" y="5746948"/>
            <a:ext cx="133148" cy="280605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7" name="Google Shape;257;p2"/>
          <p:cNvSpPr/>
          <p:nvPr/>
        </p:nvSpPr>
        <p:spPr>
          <a:xfrm>
            <a:off x="1416139" y="6143249"/>
            <a:ext cx="318429" cy="318634"/>
          </a:xfrm>
          <a:prstGeom prst="flowChartConnector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2"/>
          <p:cNvSpPr txBox="1"/>
          <p:nvPr/>
        </p:nvSpPr>
        <p:spPr>
          <a:xfrm>
            <a:off x="1409172" y="6139712"/>
            <a:ext cx="34176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endParaRPr sz="1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2"/>
          <p:cNvSpPr/>
          <p:nvPr/>
        </p:nvSpPr>
        <p:spPr>
          <a:xfrm>
            <a:off x="1416139" y="6523054"/>
            <a:ext cx="318429" cy="318634"/>
          </a:xfrm>
          <a:prstGeom prst="flowChartConnector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2"/>
          <p:cNvSpPr/>
          <p:nvPr/>
        </p:nvSpPr>
        <p:spPr>
          <a:xfrm>
            <a:off x="1411104" y="7191266"/>
            <a:ext cx="318429" cy="318634"/>
          </a:xfrm>
          <a:prstGeom prst="flowChartConnector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2"/>
          <p:cNvSpPr/>
          <p:nvPr/>
        </p:nvSpPr>
        <p:spPr>
          <a:xfrm>
            <a:off x="1402647" y="7571373"/>
            <a:ext cx="318429" cy="318634"/>
          </a:xfrm>
          <a:prstGeom prst="flowChartConnector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2"/>
          <p:cNvSpPr/>
          <p:nvPr/>
        </p:nvSpPr>
        <p:spPr>
          <a:xfrm>
            <a:off x="1411103" y="8209427"/>
            <a:ext cx="318429" cy="318634"/>
          </a:xfrm>
          <a:prstGeom prst="flowChartConnector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2"/>
          <p:cNvSpPr/>
          <p:nvPr/>
        </p:nvSpPr>
        <p:spPr>
          <a:xfrm>
            <a:off x="1416973" y="8582481"/>
            <a:ext cx="318429" cy="318634"/>
          </a:xfrm>
          <a:prstGeom prst="flowChartConnector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2"/>
          <p:cNvSpPr txBox="1"/>
          <p:nvPr/>
        </p:nvSpPr>
        <p:spPr>
          <a:xfrm>
            <a:off x="1399437" y="7186438"/>
            <a:ext cx="34176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endParaRPr sz="1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2"/>
          <p:cNvSpPr txBox="1"/>
          <p:nvPr/>
        </p:nvSpPr>
        <p:spPr>
          <a:xfrm>
            <a:off x="1402919" y="8202234"/>
            <a:ext cx="34176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endParaRPr sz="1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2"/>
          <p:cNvSpPr txBox="1"/>
          <p:nvPr/>
        </p:nvSpPr>
        <p:spPr>
          <a:xfrm>
            <a:off x="1402647" y="7570164"/>
            <a:ext cx="32573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16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2"/>
          <p:cNvSpPr txBox="1"/>
          <p:nvPr/>
        </p:nvSpPr>
        <p:spPr>
          <a:xfrm>
            <a:off x="1413533" y="8587674"/>
            <a:ext cx="267952" cy="345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16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2"/>
          <p:cNvSpPr txBox="1"/>
          <p:nvPr/>
        </p:nvSpPr>
        <p:spPr>
          <a:xfrm>
            <a:off x="1415312" y="6529880"/>
            <a:ext cx="32573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16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2"/>
          <p:cNvSpPr/>
          <p:nvPr/>
        </p:nvSpPr>
        <p:spPr>
          <a:xfrm>
            <a:off x="286110" y="1543065"/>
            <a:ext cx="369659" cy="345687"/>
          </a:xfrm>
          <a:prstGeom prst="wedgeEllipseCallout">
            <a:avLst>
              <a:gd name="adj1" fmla="val 49021"/>
              <a:gd name="adj2" fmla="val 53650"/>
            </a:avLst>
          </a:prstGeom>
          <a:solidFill>
            <a:schemeClr val="lt1"/>
          </a:solidFill>
          <a:ln w="9525" cap="flat" cmpd="sng">
            <a:solidFill>
              <a:schemeClr val="accent4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7C8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2"/>
          <p:cNvSpPr txBox="1"/>
          <p:nvPr/>
        </p:nvSpPr>
        <p:spPr>
          <a:xfrm>
            <a:off x="259182" y="1564930"/>
            <a:ext cx="423514" cy="20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00" b="1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STEP</a:t>
            </a:r>
            <a:endParaRPr sz="700" b="1">
              <a:solidFill>
                <a:schemeClr val="accent4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"/>
          <p:cNvSpPr txBox="1"/>
          <p:nvPr/>
        </p:nvSpPr>
        <p:spPr>
          <a:xfrm>
            <a:off x="329650" y="1641944"/>
            <a:ext cx="28725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1" dirty="0">
              <a:solidFill>
                <a:schemeClr val="accent4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"/>
          <p:cNvSpPr/>
          <p:nvPr/>
        </p:nvSpPr>
        <p:spPr>
          <a:xfrm>
            <a:off x="2057266" y="1559615"/>
            <a:ext cx="369659" cy="345687"/>
          </a:xfrm>
          <a:prstGeom prst="wedgeEllipseCallout">
            <a:avLst>
              <a:gd name="adj1" fmla="val 49021"/>
              <a:gd name="adj2" fmla="val 53650"/>
            </a:avLst>
          </a:prstGeom>
          <a:solidFill>
            <a:schemeClr val="lt1"/>
          </a:solidFill>
          <a:ln w="9525" cap="flat" cmpd="sng">
            <a:solidFill>
              <a:schemeClr val="accent4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4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2"/>
          <p:cNvSpPr txBox="1"/>
          <p:nvPr/>
        </p:nvSpPr>
        <p:spPr>
          <a:xfrm>
            <a:off x="2030338" y="1581480"/>
            <a:ext cx="423514" cy="20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00" b="1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STEP</a:t>
            </a:r>
            <a:endParaRPr sz="700" b="1" dirty="0">
              <a:solidFill>
                <a:schemeClr val="accent4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"/>
          <p:cNvSpPr txBox="1"/>
          <p:nvPr/>
        </p:nvSpPr>
        <p:spPr>
          <a:xfrm>
            <a:off x="2100806" y="1646462"/>
            <a:ext cx="28725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1" dirty="0">
              <a:solidFill>
                <a:schemeClr val="accent4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"/>
          <p:cNvSpPr/>
          <p:nvPr/>
        </p:nvSpPr>
        <p:spPr>
          <a:xfrm>
            <a:off x="3877646" y="1546542"/>
            <a:ext cx="369659" cy="345687"/>
          </a:xfrm>
          <a:prstGeom prst="wedgeEllipseCallout">
            <a:avLst>
              <a:gd name="adj1" fmla="val 49021"/>
              <a:gd name="adj2" fmla="val 53650"/>
            </a:avLst>
          </a:prstGeom>
          <a:solidFill>
            <a:schemeClr val="lt1"/>
          </a:solidFill>
          <a:ln w="9525" cap="flat" cmpd="sng">
            <a:solidFill>
              <a:schemeClr val="accent4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2"/>
          <p:cNvSpPr txBox="1"/>
          <p:nvPr/>
        </p:nvSpPr>
        <p:spPr>
          <a:xfrm>
            <a:off x="3850718" y="1568407"/>
            <a:ext cx="423514" cy="20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00" b="1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STEP</a:t>
            </a:r>
            <a:endParaRPr sz="700" b="1" dirty="0">
              <a:solidFill>
                <a:schemeClr val="accent4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"/>
          <p:cNvSpPr txBox="1"/>
          <p:nvPr/>
        </p:nvSpPr>
        <p:spPr>
          <a:xfrm>
            <a:off x="3921562" y="1633745"/>
            <a:ext cx="28725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1" dirty="0">
              <a:solidFill>
                <a:schemeClr val="accent4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"/>
          <p:cNvSpPr/>
          <p:nvPr/>
        </p:nvSpPr>
        <p:spPr>
          <a:xfrm>
            <a:off x="5645057" y="1540799"/>
            <a:ext cx="369659" cy="345687"/>
          </a:xfrm>
          <a:prstGeom prst="wedgeEllipseCallout">
            <a:avLst>
              <a:gd name="adj1" fmla="val 49021"/>
              <a:gd name="adj2" fmla="val 53650"/>
            </a:avLst>
          </a:prstGeom>
          <a:solidFill>
            <a:schemeClr val="lt1"/>
          </a:solidFill>
          <a:ln w="9525" cap="flat" cmpd="sng">
            <a:solidFill>
              <a:schemeClr val="accent4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2"/>
          <p:cNvSpPr txBox="1"/>
          <p:nvPr/>
        </p:nvSpPr>
        <p:spPr>
          <a:xfrm>
            <a:off x="5618129" y="1562664"/>
            <a:ext cx="423514" cy="20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00" b="1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STEP</a:t>
            </a:r>
            <a:endParaRPr sz="700" b="1">
              <a:solidFill>
                <a:schemeClr val="accent4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2"/>
          <p:cNvSpPr txBox="1"/>
          <p:nvPr/>
        </p:nvSpPr>
        <p:spPr>
          <a:xfrm>
            <a:off x="5688597" y="1627646"/>
            <a:ext cx="28725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b="1" dirty="0">
              <a:solidFill>
                <a:schemeClr val="accent4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2"/>
          <p:cNvSpPr/>
          <p:nvPr/>
        </p:nvSpPr>
        <p:spPr>
          <a:xfrm>
            <a:off x="5502238" y="5627162"/>
            <a:ext cx="1697170" cy="3469004"/>
          </a:xfrm>
          <a:prstGeom prst="roundRect">
            <a:avLst>
              <a:gd name="adj" fmla="val 5293"/>
            </a:avLst>
          </a:prstGeom>
          <a:noFill/>
          <a:ln w="22225" cap="flat" cmpd="sng">
            <a:solidFill>
              <a:schemeClr val="accent4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5" name="図 104"/>
          <p:cNvPicPr/>
          <p:nvPr/>
        </p:nvPicPr>
        <p:blipFill>
          <a:blip r:embed="rId27"/>
          <a:stretch>
            <a:fillRect/>
          </a:stretch>
        </p:blipFill>
        <p:spPr>
          <a:xfrm>
            <a:off x="5930204" y="6930400"/>
            <a:ext cx="838464" cy="8278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1108</Words>
  <Application>Microsoft Office PowerPoint</Application>
  <PresentationFormat>ユーザー設定</PresentationFormat>
  <Paragraphs>99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SimSun</vt:lpstr>
      <vt:lpstr>Arial</vt:lpstr>
      <vt:lpstr>Calibri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舟越 暁乃 u1606</dc:creator>
  <cp:lastModifiedBy>舟越 暁乃 u1606</cp:lastModifiedBy>
  <cp:revision>19</cp:revision>
  <cp:lastPrinted>2025-03-17T04:39:06Z</cp:lastPrinted>
  <dcterms:created xsi:type="dcterms:W3CDTF">2023-10-17T01:07:22Z</dcterms:created>
  <dcterms:modified xsi:type="dcterms:W3CDTF">2025-03-17T04:41:08Z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2023-10-16T00:00:00Z</vt:filetime>
  </property>
  <property fmtid="{D5CDD505-2E9C-101B-9397-08002B2CF9AE}" pid="3" name="Creator">
    <vt:lpwstr>Adobe Illustrator 28.0 (Macintosh)</vt:lpwstr>
  </property>
  <property fmtid="{D5CDD505-2E9C-101B-9397-08002B2CF9AE}" pid="4" name="LastSaved">
    <vt:filetime>2023-10-17T00:00:00Z</vt:filetime>
  </property>
</Properties>
</file>